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8"/>
  </p:notesMasterIdLst>
  <p:sldIdLst>
    <p:sldId id="256" r:id="rId5"/>
    <p:sldId id="270" r:id="rId6"/>
    <p:sldId id="271" r:id="rId7"/>
  </p:sldIdLst>
  <p:sldSz cx="9906000" cy="6858000" type="A4"/>
  <p:notesSz cx="6799263" cy="9929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33"/>
    <a:srgbClr val="FF66CC"/>
    <a:srgbClr val="FF6600"/>
    <a:srgbClr val="F9F9F9"/>
    <a:srgbClr val="F2F2F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74" autoAdjust="0"/>
    <p:restoredTop sz="94614" autoAdjust="0"/>
  </p:normalViewPr>
  <p:slideViewPr>
    <p:cSldViewPr>
      <p:cViewPr>
        <p:scale>
          <a:sx n="117" d="100"/>
          <a:sy n="117" d="100"/>
        </p:scale>
        <p:origin x="-1578" y="-72"/>
      </p:cViewPr>
      <p:guideLst>
        <p:guide orient="horz" pos="2160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E292E-EB57-441F-A90E-EE5791D519DF}" type="datetimeFigureOut">
              <a:rPr kumimoji="1" lang="ja-JP" altLang="en-US" smtClean="0"/>
              <a:pPr/>
              <a:t>2020/3/27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686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B8F2B5-075B-4B19-ABE6-CE06822AA7BF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1582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B8F2B5-075B-4B19-ABE6-CE06822AA7BF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B8F2B5-075B-4B19-ABE6-CE06822AA7BF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B8F2B5-075B-4B19-ABE6-CE06822AA7BF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D98AA-EFE5-453F-885C-C64298F140C2}" type="datetime1">
              <a:rPr kumimoji="1" lang="ja-JP" altLang="en-US" smtClean="0"/>
              <a:pPr/>
              <a:t>2020/3/27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B688-A3DD-406B-9210-92D42E634F7D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EB4E0-CE3A-4994-98D1-EEC84FF02A41}" type="datetime1">
              <a:rPr kumimoji="1" lang="ja-JP" altLang="en-US" smtClean="0"/>
              <a:pPr/>
              <a:t>2020/3/27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B688-A3DD-406B-9210-92D42E634F7D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145BF-76C0-444D-9F3F-170F78AB14AC}" type="datetime1">
              <a:rPr kumimoji="1" lang="ja-JP" altLang="en-US" smtClean="0"/>
              <a:pPr/>
              <a:t>2020/3/27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B688-A3DD-406B-9210-92D42E634F7D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5C23-E174-43B8-BB7D-40C0289CD5AC}" type="datetime1">
              <a:rPr kumimoji="1" lang="ja-JP" altLang="en-US" smtClean="0"/>
              <a:pPr/>
              <a:t>2020/3/27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B688-A3DD-406B-9210-92D42E634F7D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625C-E4A6-472C-94B6-16A15659432A}" type="datetime1">
              <a:rPr kumimoji="1" lang="ja-JP" altLang="en-US" smtClean="0"/>
              <a:pPr/>
              <a:t>2020/3/27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B688-A3DD-406B-9210-92D42E634F7D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19F8C-B792-4481-88F2-3750C338EEFA}" type="datetime1">
              <a:rPr kumimoji="1" lang="ja-JP" altLang="en-US" smtClean="0"/>
              <a:pPr/>
              <a:t>2020/3/27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B688-A3DD-406B-9210-92D42E634F7D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A81A8-F8F0-4C80-B186-D95E43539003}" type="datetime1">
              <a:rPr kumimoji="1" lang="ja-JP" altLang="en-US" smtClean="0"/>
              <a:pPr/>
              <a:t>2020/3/27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B688-A3DD-406B-9210-92D42E634F7D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87016-DA86-496B-A4BE-A3B2E18E88BD}" type="datetime1">
              <a:rPr kumimoji="1" lang="ja-JP" altLang="en-US" smtClean="0"/>
              <a:pPr/>
              <a:t>2020/3/27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B688-A3DD-406B-9210-92D42E634F7D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F6032-99E6-4A4F-9014-76E6A1A51E2B}" type="datetime1">
              <a:rPr kumimoji="1" lang="ja-JP" altLang="en-US" smtClean="0"/>
              <a:pPr/>
              <a:t>2020/3/27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B688-A3DD-406B-9210-92D42E634F7D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AC5E1-204C-4057-8602-CEAC1D9BADB3}" type="datetime1">
              <a:rPr kumimoji="1" lang="ja-JP" altLang="en-US" smtClean="0"/>
              <a:pPr/>
              <a:t>2020/3/27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B688-A3DD-406B-9210-92D42E634F7D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6AB22-B39B-41D9-AE7D-5FF65081AF10}" type="datetime1">
              <a:rPr kumimoji="1" lang="ja-JP" altLang="en-US" smtClean="0"/>
              <a:pPr/>
              <a:t>2020/3/27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B688-A3DD-406B-9210-92D42E634F7D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678BD-FD25-4FAB-ADC0-1B029F603842}" type="datetime1">
              <a:rPr kumimoji="1" lang="ja-JP" altLang="en-US" smtClean="0"/>
              <a:pPr/>
              <a:t>2020/3/27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366000" y="6678000"/>
            <a:ext cx="540000" cy="180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/>
          <a:lstStyle>
            <a:lvl1pPr algn="r"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itchFamily="34" charset="0"/>
                <a:ea typeface="メイリオ" pitchFamily="50" charset="-128"/>
              </a:defRPr>
            </a:lvl1pPr>
          </a:lstStyle>
          <a:p>
            <a:fld id="{CFE6B688-A3DD-406B-9210-92D42E634F7D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1" descr="http://brand.hdq.toshiba.co.jp/guide/elements/popup/download/t_03_01/T_03_01_Rd_Wh_200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847" y="57398"/>
            <a:ext cx="22320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956386"/>
            <a:ext cx="9903600" cy="1080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lIns="83969" tIns="41985" rIns="83969" bIns="41985" anchor="ctr"/>
          <a:lstStyle/>
          <a:p>
            <a:pPr algn="ctr">
              <a:defRPr/>
            </a:pPr>
            <a:r>
              <a:rPr lang="ja-JP" altLang="en-US" sz="3200" b="1" dirty="0" smtClean="0">
                <a:solidFill>
                  <a:schemeClr val="bg1"/>
                </a:solidFill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＜アドレス帳登録方法＞</a:t>
            </a:r>
            <a:endParaRPr lang="en-US" altLang="ja-JP" sz="3200" b="1" dirty="0" smtClean="0">
              <a:solidFill>
                <a:schemeClr val="bg1"/>
              </a:solidFill>
              <a:latin typeface="Segoe UI" pitchFamily="34" charset="0"/>
              <a:ea typeface="メイリオ" pitchFamily="50" charset="-128"/>
              <a:cs typeface="メイリオ" pitchFamily="50" charset="-128"/>
            </a:endParaRPr>
          </a:p>
          <a:p>
            <a:pPr algn="ctr">
              <a:defRPr/>
            </a:pPr>
            <a:r>
              <a:rPr lang="ja-JP" altLang="en-US" sz="2400" b="1" dirty="0" smtClean="0">
                <a:solidFill>
                  <a:srgbClr val="FFC000"/>
                </a:solidFill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ファクス番号</a:t>
            </a:r>
            <a:r>
              <a:rPr lang="ja-JP" altLang="en-US" sz="2400" b="1" dirty="0" smtClean="0">
                <a:solidFill>
                  <a:schemeClr val="bg1"/>
                </a:solidFill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や</a:t>
            </a:r>
            <a:r>
              <a:rPr lang="ja-JP" altLang="en-US" sz="2400" b="1" dirty="0" smtClean="0">
                <a:solidFill>
                  <a:srgbClr val="FFC000"/>
                </a:solidFill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Ｅメールアドレス</a:t>
            </a:r>
            <a:r>
              <a:rPr lang="ja-JP" altLang="en-US" sz="2400" b="1" dirty="0" smtClean="0">
                <a:solidFill>
                  <a:schemeClr val="bg1"/>
                </a:solidFill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を登録する方法</a:t>
            </a:r>
            <a:endParaRPr lang="en-US" altLang="ja-JP" sz="2400" b="1" dirty="0" smtClean="0">
              <a:solidFill>
                <a:schemeClr val="bg1"/>
              </a:solidFill>
              <a:latin typeface="Segoe UI" pitchFamily="34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73000" y="2132856"/>
            <a:ext cx="9360000" cy="2485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3969" tIns="41985" rIns="83969" bIns="41985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b="1" u="sng" dirty="0" smtClean="0">
                <a:solidFill>
                  <a:srgbClr val="0070C0"/>
                </a:solidFill>
                <a:latin typeface="Segoe UI" pitchFamily="34" charset="0"/>
                <a:ea typeface="メイリオ" pitchFamily="50" charset="-128"/>
              </a:rPr>
              <a:t>アドレス帳について</a:t>
            </a:r>
            <a:endParaRPr lang="en-US" altLang="ja-JP" sz="1600" b="1" u="sng" dirty="0" smtClean="0">
              <a:solidFill>
                <a:srgbClr val="0070C0"/>
              </a:solidFill>
              <a:latin typeface="Segoe UI" pitchFamily="34" charset="0"/>
              <a:ea typeface="メイリオ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dirty="0" smtClean="0">
                <a:latin typeface="Segoe UI" pitchFamily="34" charset="0"/>
                <a:ea typeface="メイリオ" pitchFamily="50" charset="-128"/>
              </a:rPr>
              <a:t>＊　アドレス帳には、ファクス番号、</a:t>
            </a:r>
            <a:r>
              <a:rPr lang="en-US" altLang="ja-JP" sz="1100" dirty="0" smtClean="0">
                <a:latin typeface="Segoe UI" pitchFamily="34" charset="0"/>
                <a:ea typeface="メイリオ" pitchFamily="50" charset="-128"/>
              </a:rPr>
              <a:t>E</a:t>
            </a:r>
            <a:r>
              <a:rPr lang="ja-JP" altLang="en-US" sz="1100" dirty="0" smtClean="0">
                <a:latin typeface="Segoe UI" pitchFamily="34" charset="0"/>
                <a:ea typeface="メイリオ" pitchFamily="50" charset="-128"/>
              </a:rPr>
              <a:t>メールアドレス、または両方を指定した３，０００件の宛先を登録できます。</a:t>
            </a:r>
            <a:endParaRPr lang="en-US" altLang="ja-JP" sz="1100" dirty="0" smtClean="0">
              <a:latin typeface="Segoe UI" pitchFamily="34" charset="0"/>
              <a:ea typeface="メイリオ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dirty="0" smtClean="0">
                <a:latin typeface="Segoe UI" pitchFamily="34" charset="0"/>
                <a:ea typeface="メイリオ" pitchFamily="50" charset="-128"/>
              </a:rPr>
              <a:t>＊　［姓］［名］は</a:t>
            </a:r>
            <a:r>
              <a:rPr lang="ja-JP" altLang="en-US" sz="1100" b="1" dirty="0" smtClean="0">
                <a:solidFill>
                  <a:srgbClr val="FF3300"/>
                </a:solidFill>
                <a:latin typeface="Segoe UI" pitchFamily="34" charset="0"/>
                <a:ea typeface="メイリオ" pitchFamily="50" charset="-128"/>
              </a:rPr>
              <a:t>全角１０文字以内</a:t>
            </a:r>
            <a:r>
              <a:rPr lang="ja-JP" altLang="en-US" sz="1100" dirty="0" smtClean="0">
                <a:latin typeface="Segoe UI" pitchFamily="34" charset="0"/>
                <a:ea typeface="メイリオ" pitchFamily="50" charset="-128"/>
              </a:rPr>
              <a:t>で入力してください。３２文字まで入力できますが、送信した</a:t>
            </a:r>
            <a:r>
              <a:rPr lang="en-US" altLang="ja-JP" sz="1100" dirty="0" smtClean="0">
                <a:latin typeface="Segoe UI" pitchFamily="34" charset="0"/>
                <a:ea typeface="メイリオ" pitchFamily="50" charset="-128"/>
              </a:rPr>
              <a:t>FAX</a:t>
            </a:r>
            <a:r>
              <a:rPr lang="ja-JP" altLang="en-US" sz="1100" dirty="0" smtClean="0">
                <a:latin typeface="Segoe UI" pitchFamily="34" charset="0"/>
                <a:ea typeface="メイリオ" pitchFamily="50" charset="-128"/>
              </a:rPr>
              <a:t>の上端</a:t>
            </a:r>
            <a:r>
              <a:rPr lang="en-US" altLang="ja-JP" sz="1100" dirty="0" smtClean="0">
                <a:latin typeface="Segoe UI" pitchFamily="34" charset="0"/>
                <a:ea typeface="メイリオ" pitchFamily="50" charset="-128"/>
              </a:rPr>
              <a:t>5</a:t>
            </a:r>
            <a:r>
              <a:rPr lang="ja-JP" altLang="en-US" sz="1100" dirty="0" smtClean="0">
                <a:latin typeface="Segoe UI" pitchFamily="34" charset="0"/>
                <a:ea typeface="メイリオ" pitchFamily="50" charset="-128"/>
              </a:rPr>
              <a:t>ミリ位置に印刷される</a:t>
            </a:r>
            <a:endParaRPr lang="en-US" altLang="ja-JP" sz="1100" dirty="0" smtClean="0">
              <a:latin typeface="Segoe UI" pitchFamily="34" charset="0"/>
              <a:ea typeface="メイリオ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dirty="0" smtClean="0">
                <a:latin typeface="Segoe UI" pitchFamily="34" charset="0"/>
                <a:ea typeface="メイリオ" pitchFamily="50" charset="-128"/>
              </a:rPr>
              <a:t>　　宛先名は１０文字までです。 ［姓］［名］の両方に入力した場合は、 ［姓］の後に［名］の順で合計１０文字が表示されます。</a:t>
            </a:r>
          </a:p>
          <a:p>
            <a:pPr>
              <a:lnSpc>
                <a:spcPct val="150000"/>
              </a:lnSpc>
            </a:pPr>
            <a:r>
              <a:rPr lang="ja-JP" altLang="en-US" sz="1100" dirty="0" smtClean="0">
                <a:latin typeface="Segoe UI" pitchFamily="34" charset="0"/>
                <a:ea typeface="メイリオ" pitchFamily="50" charset="-128"/>
              </a:rPr>
              <a:t>＊　複合機本体のＦＡＸ画面のボタン表示には、 ［姓］［名］合せて</a:t>
            </a:r>
            <a:r>
              <a:rPr lang="ja-JP" altLang="en-US" sz="1100" b="1" dirty="0" smtClean="0">
                <a:solidFill>
                  <a:srgbClr val="FF3300"/>
                </a:solidFill>
                <a:latin typeface="Segoe UI" pitchFamily="34" charset="0"/>
                <a:ea typeface="メイリオ" pitchFamily="50" charset="-128"/>
              </a:rPr>
              <a:t>半角約１１文字、全角約７文字</a:t>
            </a:r>
            <a:r>
              <a:rPr lang="ja-JP" altLang="en-US" sz="1100" dirty="0" smtClean="0">
                <a:latin typeface="Segoe UI" pitchFamily="34" charset="0"/>
                <a:ea typeface="メイリオ" pitchFamily="50" charset="-128"/>
              </a:rPr>
              <a:t>まで表示されます。</a:t>
            </a:r>
          </a:p>
          <a:p>
            <a:pPr>
              <a:lnSpc>
                <a:spcPct val="150000"/>
              </a:lnSpc>
            </a:pPr>
            <a:r>
              <a:rPr lang="ja-JP" altLang="en-US" sz="1100" dirty="0" smtClean="0">
                <a:latin typeface="Segoe UI" pitchFamily="34" charset="0"/>
                <a:ea typeface="メイリオ" pitchFamily="50" charset="-128"/>
              </a:rPr>
              <a:t>＊　</a:t>
            </a:r>
            <a:r>
              <a:rPr lang="en-US" altLang="ja-JP" sz="1100" dirty="0" smtClean="0">
                <a:latin typeface="Segoe UI" pitchFamily="34" charset="0"/>
                <a:ea typeface="メイリオ" pitchFamily="50" charset="-128"/>
              </a:rPr>
              <a:t>㈱</a:t>
            </a:r>
            <a:r>
              <a:rPr lang="ja-JP" altLang="en-US" sz="1100" dirty="0" smtClean="0">
                <a:latin typeface="Segoe UI" pitchFamily="34" charset="0"/>
                <a:ea typeface="メイリオ" pitchFamily="50" charset="-128"/>
              </a:rPr>
              <a:t>などは、「（」 「株」 「）」の３文字で入力してください。</a:t>
            </a:r>
          </a:p>
          <a:p>
            <a:pPr>
              <a:lnSpc>
                <a:spcPct val="150000"/>
              </a:lnSpc>
            </a:pPr>
            <a:r>
              <a:rPr lang="ja-JP" altLang="en-US" sz="1100" dirty="0" smtClean="0">
                <a:latin typeface="Segoe UI" pitchFamily="34" charset="0"/>
                <a:ea typeface="メイリオ" pitchFamily="50" charset="-128"/>
              </a:rPr>
              <a:t>＊　索引は</a:t>
            </a:r>
            <a:r>
              <a:rPr lang="ja-JP" altLang="en-US" sz="1100" b="1" dirty="0" smtClean="0">
                <a:solidFill>
                  <a:srgbClr val="FF3300"/>
                </a:solidFill>
                <a:latin typeface="Segoe UI" pitchFamily="34" charset="0"/>
                <a:ea typeface="メイリオ" pitchFamily="50" charset="-128"/>
              </a:rPr>
              <a:t>ひらがな１文字</a:t>
            </a:r>
            <a:r>
              <a:rPr lang="ja-JP" altLang="en-US" sz="1100" dirty="0" smtClean="0">
                <a:latin typeface="Segoe UI" pitchFamily="34" charset="0"/>
                <a:ea typeface="メイリオ" pitchFamily="50" charset="-128"/>
              </a:rPr>
              <a:t>を推奨します。６４文字まで入力できますが検索では１文字がお勧めです。</a:t>
            </a:r>
          </a:p>
          <a:p>
            <a:pPr>
              <a:lnSpc>
                <a:spcPct val="150000"/>
              </a:lnSpc>
            </a:pPr>
            <a:r>
              <a:rPr lang="ja-JP" altLang="en-US" sz="1100" dirty="0" smtClean="0">
                <a:latin typeface="Segoe UI" pitchFamily="34" charset="0"/>
                <a:ea typeface="メイリオ" pitchFamily="50" charset="-128"/>
              </a:rPr>
              <a:t>＊　</a:t>
            </a:r>
            <a:r>
              <a:rPr lang="en-US" altLang="ja-JP" sz="1100" dirty="0" smtClean="0">
                <a:latin typeface="Segoe UI" pitchFamily="34" charset="0"/>
                <a:ea typeface="メイリオ" pitchFamily="50" charset="-128"/>
              </a:rPr>
              <a:t>E</a:t>
            </a:r>
            <a:r>
              <a:rPr lang="ja-JP" altLang="en-US" sz="1100" dirty="0" smtClean="0">
                <a:latin typeface="Segoe UI" pitchFamily="34" charset="0"/>
                <a:ea typeface="メイリオ" pitchFamily="50" charset="-128"/>
              </a:rPr>
              <a:t>メールアドレスは半角英数字１９２文字まで入力できます。</a:t>
            </a:r>
            <a:endParaRPr lang="en-US" altLang="ja-JP" sz="1100" dirty="0" smtClean="0">
              <a:latin typeface="Segoe UI" pitchFamily="34" charset="0"/>
              <a:ea typeface="メイリオ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dirty="0" smtClean="0">
                <a:latin typeface="Segoe UI" pitchFamily="34" charset="0"/>
                <a:ea typeface="メイリオ" pitchFamily="50" charset="-128"/>
              </a:rPr>
              <a:t>＊　電話番号には特別な場合以外は「－」を含めずに入力してください。「－」を入力するとポーズが入り、３秒間ダイヤルの間隔があきます。</a:t>
            </a:r>
          </a:p>
        </p:txBody>
      </p:sp>
      <p:sp>
        <p:nvSpPr>
          <p:cNvPr id="12" name="テキスト ボックス 13"/>
          <p:cNvSpPr txBox="1">
            <a:spLocks noChangeArrowheads="1"/>
          </p:cNvSpPr>
          <p:nvPr/>
        </p:nvSpPr>
        <p:spPr bwMode="auto">
          <a:xfrm>
            <a:off x="704528" y="6379579"/>
            <a:ext cx="7284640" cy="361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3969" tIns="41985" rIns="83969" bIns="41985">
            <a:spAutoFit/>
          </a:bodyPr>
          <a:lstStyle/>
          <a:p>
            <a:pPr>
              <a:defRPr/>
            </a:pPr>
            <a:r>
              <a:rPr lang="en-US" altLang="ja-JP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※</a:t>
            </a:r>
            <a:r>
              <a:rPr lang="ja-JP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 本資料</a:t>
            </a:r>
            <a:r>
              <a:rPr lang="ja-JP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に掲載している画面イメージ</a:t>
            </a:r>
            <a:r>
              <a:rPr lang="ja-JP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は</a:t>
            </a:r>
            <a:r>
              <a:rPr lang="en-US" altLang="ja-JP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TOSHIBA </a:t>
            </a:r>
            <a:r>
              <a:rPr lang="en-US" altLang="ja-JP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e-STUDIO </a:t>
            </a:r>
            <a:r>
              <a:rPr lang="en-US" altLang="ja-JP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5005AC</a:t>
            </a:r>
            <a:r>
              <a:rPr lang="ja-JP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シリーズ</a:t>
            </a:r>
            <a:r>
              <a:rPr lang="ja-JP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の画面</a:t>
            </a:r>
            <a:r>
              <a:rPr lang="ja-JP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を使用しています</a:t>
            </a:r>
            <a:r>
              <a:rPr lang="ja-JP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。</a:t>
            </a:r>
            <a:endParaRPr lang="en-US" altLang="ja-JP" sz="900" dirty="0" smtClean="0">
              <a:solidFill>
                <a:schemeClr val="tx1">
                  <a:lumMod val="50000"/>
                  <a:lumOff val="50000"/>
                </a:schemeClr>
              </a:solidFill>
              <a:latin typeface="Segoe UI" pitchFamily="34" charset="0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r>
              <a:rPr lang="ja-JP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　 他</a:t>
            </a:r>
            <a:r>
              <a:rPr lang="ja-JP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機種やバージョンによってイメージが異なる場合があります。</a:t>
            </a:r>
            <a:endParaRPr lang="en-US" altLang="ja-JP" sz="900" dirty="0">
              <a:solidFill>
                <a:schemeClr val="tx1">
                  <a:lumMod val="50000"/>
                  <a:lumOff val="50000"/>
                </a:schemeClr>
              </a:solidFill>
              <a:latin typeface="Segoe UI" pitchFamily="34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7761312" y="6453336"/>
            <a:ext cx="2016223" cy="25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3969" tIns="41985" rIns="83969" bIns="41985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itchFamily="34" charset="0"/>
                <a:ea typeface="メイリオ" pitchFamily="50" charset="-128"/>
              </a:rPr>
              <a:t>No.eBN_08-2</a:t>
            </a:r>
          </a:p>
        </p:txBody>
      </p:sp>
      <p:sp>
        <p:nvSpPr>
          <p:cNvPr id="13" name="Text Box 623"/>
          <p:cNvSpPr txBox="1">
            <a:spLocks noChangeArrowheads="1"/>
          </p:cNvSpPr>
          <p:nvPr/>
        </p:nvSpPr>
        <p:spPr bwMode="auto">
          <a:xfrm>
            <a:off x="272480" y="4612566"/>
            <a:ext cx="3600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ja-JP" altLang="en-US" sz="1600" b="1" u="sng" dirty="0" smtClean="0">
                <a:solidFill>
                  <a:srgbClr val="0070C0"/>
                </a:solidFill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対応機種</a:t>
            </a:r>
            <a:endParaRPr lang="en-US" altLang="ja-JP" sz="1600" b="1" u="sng" dirty="0" smtClean="0">
              <a:solidFill>
                <a:srgbClr val="0070C0"/>
              </a:solidFill>
              <a:latin typeface="Segoe UI" pitchFamily="34" charset="0"/>
              <a:ea typeface="メイリオ" pitchFamily="50" charset="-128"/>
              <a:cs typeface="メイリオ" pitchFamily="50" charset="-128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/>
        </p:nvGraphicFramePr>
        <p:xfrm>
          <a:off x="560512" y="4959246"/>
          <a:ext cx="36004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</a:tblGrid>
              <a:tr h="252000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Segoe UI" pitchFamily="34" charset="0"/>
                          <a:ea typeface="メイリオ" pitchFamily="50" charset="-128"/>
                          <a:cs typeface="Segoe UI" pitchFamily="34" charset="0"/>
                        </a:rPr>
                        <a:t>e-STUDIO2000AC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Segoe UI" pitchFamily="34" charset="0"/>
                        <a:ea typeface="メイリオ" pitchFamily="50" charset="-128"/>
                        <a:cs typeface="Segoe U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Segoe UI" pitchFamily="34" charset="0"/>
                          <a:ea typeface="メイリオ" pitchFamily="50" charset="-128"/>
                          <a:cs typeface="Segoe UI" pitchFamily="34" charset="0"/>
                        </a:rPr>
                        <a:t>e-STUDIO2505AC/3505AC/4505AC/5005AC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Segoe UI" pitchFamily="34" charset="0"/>
                        <a:ea typeface="メイリオ" pitchFamily="50" charset="-128"/>
                        <a:cs typeface="Segoe U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Segoe UI" pitchFamily="34" charset="0"/>
                          <a:ea typeface="メイリオ" pitchFamily="50" charset="-128"/>
                          <a:cs typeface="Segoe UI" pitchFamily="34" charset="0"/>
                        </a:rPr>
                        <a:t>e-STUDIO2508A/3508A/4508A/5008A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Segoe UI" pitchFamily="34" charset="0"/>
                        <a:ea typeface="メイリオ" pitchFamily="50" charset="-128"/>
                        <a:cs typeface="Segoe U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Segoe UI" pitchFamily="34" charset="0"/>
                          <a:ea typeface="メイリオ" pitchFamily="50" charset="-128"/>
                          <a:cs typeface="Segoe UI" pitchFamily="34" charset="0"/>
                        </a:rPr>
                        <a:t>e-STUDIO5506AC/6506AC/7506AC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Segoe UI" pitchFamily="34" charset="0"/>
                        <a:ea typeface="メイリオ" pitchFamily="50" charset="-128"/>
                        <a:cs typeface="Segoe U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Segoe UI" pitchFamily="34" charset="0"/>
                          <a:ea typeface="メイリオ" pitchFamily="50" charset="-128"/>
                          <a:cs typeface="Segoe UI" pitchFamily="34" charset="0"/>
                        </a:rPr>
                        <a:t>e-STUDIO6508A/8508A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Segoe UI" pitchFamily="34" charset="0"/>
                        <a:ea typeface="メイリオ" pitchFamily="50" charset="-128"/>
                        <a:cs typeface="Segoe UI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5" name="Picture 9" descr="X:\eBN (FY15商品）Weiss2_Reuss_Shasta_Shastina\写真制作用データ\Final\eS2500AC Series (Weiss2L)\eS2500AC Series (Weiss2L_A4)\eS2500AC Series (Weiss2L_A4)_NBG_PNG\NBG_PNG_LR\eS2500AC_RADF_4cst_F_NBG_LR.png"/>
          <p:cNvPicPr>
            <a:picLocks noChangeAspect="1" noChangeArrowheads="1"/>
          </p:cNvPicPr>
          <p:nvPr/>
        </p:nvPicPr>
        <p:blipFill>
          <a:blip r:embed="rId4" cstate="print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6" y="4725144"/>
            <a:ext cx="1080000" cy="1706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77536" y="3356992"/>
            <a:ext cx="1800000" cy="4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テキスト ボックス 13"/>
          <p:cNvSpPr txBox="1">
            <a:spLocks noChangeArrowheads="1"/>
          </p:cNvSpPr>
          <p:nvPr/>
        </p:nvSpPr>
        <p:spPr bwMode="auto">
          <a:xfrm>
            <a:off x="7833320" y="3861048"/>
            <a:ext cx="2072680" cy="223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3969" tIns="41985" rIns="83969" bIns="41985">
            <a:spAutoFit/>
          </a:bodyPr>
          <a:lstStyle/>
          <a:p>
            <a:pPr>
              <a:defRPr/>
            </a:pPr>
            <a:r>
              <a:rPr lang="ja-JP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＊イメージ　左：半角　右：全角</a:t>
            </a:r>
            <a:endParaRPr lang="en-US" altLang="ja-JP" sz="900" dirty="0">
              <a:solidFill>
                <a:schemeClr val="tx1">
                  <a:lumMod val="50000"/>
                  <a:lumOff val="50000"/>
                </a:schemeClr>
              </a:solidFill>
              <a:latin typeface="Segoe UI" pitchFamily="34" charset="0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角丸四角形 33"/>
          <p:cNvSpPr/>
          <p:nvPr/>
        </p:nvSpPr>
        <p:spPr bwMode="auto">
          <a:xfrm>
            <a:off x="129000" y="548680"/>
            <a:ext cx="9648000" cy="6192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09" name="Picture 40"/>
          <p:cNvPicPr>
            <a:picLocks noChangeAspect="1" noChangeArrowheads="1"/>
          </p:cNvPicPr>
          <p:nvPr/>
        </p:nvPicPr>
        <p:blipFill>
          <a:blip r:embed="rId3" cstate="print"/>
          <a:srcRect l="936" t="9892" r="936" b="1413"/>
          <a:stretch>
            <a:fillRect/>
          </a:stretch>
        </p:blipFill>
        <p:spPr bwMode="auto">
          <a:xfrm>
            <a:off x="7511380" y="5229200"/>
            <a:ext cx="2160000" cy="1343201"/>
          </a:xfrm>
          <a:prstGeom prst="rect">
            <a:avLst/>
          </a:prstGeom>
          <a:noFill/>
          <a:ln w="1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 type="none" w="med" len="med"/>
          </a:ln>
          <a:effectLst/>
        </p:spPr>
      </p:pic>
      <p:pic>
        <p:nvPicPr>
          <p:cNvPr id="108" name="Picture 38"/>
          <p:cNvPicPr>
            <a:picLocks noChangeAspect="1" noChangeArrowheads="1"/>
          </p:cNvPicPr>
          <p:nvPr/>
        </p:nvPicPr>
        <p:blipFill>
          <a:blip r:embed="rId4" cstate="print"/>
          <a:srcRect l="936" t="9892" r="936" b="1413"/>
          <a:stretch>
            <a:fillRect/>
          </a:stretch>
        </p:blipFill>
        <p:spPr bwMode="auto">
          <a:xfrm>
            <a:off x="5241032" y="5229200"/>
            <a:ext cx="2160000" cy="1343201"/>
          </a:xfrm>
          <a:prstGeom prst="rect">
            <a:avLst/>
          </a:prstGeom>
          <a:noFill/>
          <a:ln w="1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 type="none" w="med" len="med"/>
          </a:ln>
          <a:effectLst/>
        </p:spPr>
      </p:pic>
      <p:sp>
        <p:nvSpPr>
          <p:cNvPr id="36" name="テキスト ボックス 13"/>
          <p:cNvSpPr txBox="1">
            <a:spLocks noChangeArrowheads="1"/>
          </p:cNvSpPr>
          <p:nvPr/>
        </p:nvSpPr>
        <p:spPr bwMode="auto">
          <a:xfrm>
            <a:off x="344488" y="671202"/>
            <a:ext cx="4464496" cy="331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3969" tIns="41985" rIns="83969" bIns="41985">
            <a:spAutoFit/>
          </a:bodyPr>
          <a:lstStyle/>
          <a:p>
            <a:r>
              <a:rPr lang="ja-JP" altLang="en-US" sz="1600" b="1" u="sng" dirty="0" smtClean="0">
                <a:solidFill>
                  <a:srgbClr val="0066FF"/>
                </a:solidFill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設定手順</a:t>
            </a:r>
            <a:endParaRPr lang="en-US" altLang="ja-JP" sz="1600" b="1" u="sng" dirty="0" smtClean="0">
              <a:solidFill>
                <a:srgbClr val="0066FF"/>
              </a:solidFill>
              <a:latin typeface="Segoe UI" pitchFamily="34" charset="0"/>
              <a:ea typeface="メイリオ" pitchFamily="50" charset="-128"/>
              <a:cs typeface="メイリオ" pitchFamily="50" charset="-128"/>
            </a:endParaRPr>
          </a:p>
        </p:txBody>
      </p:sp>
      <p:cxnSp>
        <p:nvCxnSpPr>
          <p:cNvPr id="37" name="直線コネクタ 36"/>
          <p:cNvCxnSpPr/>
          <p:nvPr/>
        </p:nvCxnSpPr>
        <p:spPr>
          <a:xfrm>
            <a:off x="4953000" y="548680"/>
            <a:ext cx="0" cy="6192000"/>
          </a:xfrm>
          <a:prstGeom prst="line">
            <a:avLst/>
          </a:prstGeom>
          <a:ln w="19050">
            <a:solidFill>
              <a:schemeClr val="accent5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903600" cy="43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lIns="83969" tIns="41985" rIns="83969" bIns="41985" anchor="ctr"/>
          <a:lstStyle/>
          <a:p>
            <a:pPr>
              <a:defRPr/>
            </a:pPr>
            <a:r>
              <a:rPr lang="ja-JP" altLang="en-US" dirty="0">
                <a:solidFill>
                  <a:schemeClr val="bg1"/>
                </a:solidFill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　 </a:t>
            </a:r>
            <a:r>
              <a:rPr lang="ja-JP" altLang="en-US" dirty="0" smtClean="0">
                <a:solidFill>
                  <a:schemeClr val="bg1"/>
                </a:solidFill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◆ </a:t>
            </a:r>
            <a:r>
              <a:rPr lang="en-US" altLang="ja-JP" b="1" dirty="0" smtClean="0">
                <a:solidFill>
                  <a:srgbClr val="FFC000"/>
                </a:solidFill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MFP</a:t>
            </a:r>
            <a:r>
              <a:rPr lang="ja-JP" altLang="en-US" b="1" dirty="0" smtClean="0">
                <a:solidFill>
                  <a:srgbClr val="FFC000"/>
                </a:solidFill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本体から</a:t>
            </a:r>
            <a:r>
              <a:rPr lang="ja-JP" altLang="en-US" dirty="0" smtClean="0">
                <a:solidFill>
                  <a:schemeClr val="bg1"/>
                </a:solidFill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ファクス番号やＥメールアドレスを登録する方法</a:t>
            </a:r>
            <a:endParaRPr lang="en-US" altLang="ja-JP" dirty="0">
              <a:solidFill>
                <a:schemeClr val="bg1"/>
              </a:solidFill>
              <a:latin typeface="Segoe UI" pitchFamily="34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5" name="テキスト ボックス 13"/>
          <p:cNvSpPr txBox="1">
            <a:spLocks noChangeArrowheads="1"/>
          </p:cNvSpPr>
          <p:nvPr/>
        </p:nvSpPr>
        <p:spPr bwMode="auto">
          <a:xfrm>
            <a:off x="200472" y="1052736"/>
            <a:ext cx="4500000" cy="50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3969" tIns="41985" rIns="83969" bIns="41985">
            <a:spAutoFit/>
          </a:bodyPr>
          <a:lstStyle/>
          <a:p>
            <a:r>
              <a:rPr lang="ja-JP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１．</a:t>
            </a:r>
            <a:r>
              <a:rPr lang="ja-JP" altLang="en-US" sz="1100" dirty="0" smtClean="0"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ホーム画面の［設定登録］を押して、</a:t>
            </a:r>
            <a:endParaRPr lang="en-US" altLang="ja-JP" sz="1100" dirty="0" smtClean="0">
              <a:latin typeface="Segoe UI" pitchFamily="34" charset="0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100" dirty="0" smtClean="0"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　  　設定</a:t>
            </a:r>
            <a:r>
              <a:rPr lang="en-US" altLang="ja-JP" sz="1100" dirty="0" smtClean="0"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/</a:t>
            </a:r>
            <a:r>
              <a:rPr lang="ja-JP" altLang="en-US" sz="1100" dirty="0" smtClean="0"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登録メニューに入ります</a:t>
            </a:r>
            <a:endParaRPr lang="en-US" altLang="ja-JP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Segoe UI" pitchFamily="34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13" name="テキスト ボックス 13"/>
          <p:cNvSpPr txBox="1">
            <a:spLocks noChangeArrowheads="1"/>
          </p:cNvSpPr>
          <p:nvPr/>
        </p:nvSpPr>
        <p:spPr bwMode="auto">
          <a:xfrm>
            <a:off x="5097016" y="620688"/>
            <a:ext cx="4500000" cy="63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3969" tIns="41985" rIns="83969" bIns="41985">
            <a:spAutoFit/>
          </a:bodyPr>
          <a:lstStyle/>
          <a:p>
            <a:r>
              <a:rPr lang="ja-JP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４．</a:t>
            </a:r>
            <a:r>
              <a:rPr lang="ja-JP" altLang="en-US" sz="1100" dirty="0" smtClean="0"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姓、名、索引、電話番号（ファクス番号）、</a:t>
            </a:r>
            <a:r>
              <a:rPr lang="en-US" altLang="ja-JP" sz="1100" dirty="0" smtClean="0"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E</a:t>
            </a:r>
            <a:r>
              <a:rPr lang="ja-JP" altLang="en-US" sz="1100" dirty="0" smtClean="0"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メールアドレス</a:t>
            </a:r>
            <a:endParaRPr lang="en-US" altLang="ja-JP" sz="1100" dirty="0" smtClean="0">
              <a:latin typeface="Segoe UI" pitchFamily="34" charset="0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100" dirty="0" smtClean="0"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　　を入力します</a:t>
            </a:r>
            <a:endParaRPr lang="en-US" altLang="ja-JP" sz="1100" dirty="0" smtClean="0">
              <a:latin typeface="Segoe UI" pitchFamily="34" charset="0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900" dirty="0" smtClean="0"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　　＊［♡］を反転すると、よく利用する宛先として登録出来ます</a:t>
            </a:r>
            <a:endParaRPr lang="en-US" altLang="ja-JP" sz="900" dirty="0" smtClean="0">
              <a:latin typeface="Segoe UI" pitchFamily="34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0" name="テキスト ボックス 13"/>
          <p:cNvSpPr txBox="1">
            <a:spLocks noChangeArrowheads="1"/>
          </p:cNvSpPr>
          <p:nvPr/>
        </p:nvSpPr>
        <p:spPr bwMode="auto">
          <a:xfrm>
            <a:off x="200472" y="4221088"/>
            <a:ext cx="4500000" cy="331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3969" tIns="41985" rIns="83969" bIns="41985">
            <a:spAutoFit/>
          </a:bodyPr>
          <a:lstStyle/>
          <a:p>
            <a:r>
              <a:rPr lang="ja-JP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３．</a:t>
            </a:r>
            <a:r>
              <a:rPr lang="ja-JP" altLang="en-US" sz="1100" dirty="0" smtClean="0"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登録したい</a:t>
            </a:r>
            <a:r>
              <a:rPr lang="en-US" altLang="ja-JP" sz="1100" dirty="0" smtClean="0"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ID</a:t>
            </a:r>
            <a:r>
              <a:rPr lang="ja-JP" altLang="en-US" sz="1100" dirty="0" smtClean="0"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番号を選択して［登録］を押します</a:t>
            </a:r>
            <a:endParaRPr lang="en-US" altLang="ja-JP" sz="1100" dirty="0" smtClean="0">
              <a:latin typeface="Segoe UI" pitchFamily="34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6" name="テキスト ボックス 13"/>
          <p:cNvSpPr txBox="1">
            <a:spLocks noChangeArrowheads="1"/>
          </p:cNvSpPr>
          <p:nvPr/>
        </p:nvSpPr>
        <p:spPr bwMode="auto">
          <a:xfrm>
            <a:off x="200472" y="1556792"/>
            <a:ext cx="4500000" cy="331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3969" tIns="41985" rIns="83969" bIns="41985">
            <a:spAutoFit/>
          </a:bodyPr>
          <a:lstStyle/>
          <a:p>
            <a:r>
              <a:rPr lang="ja-JP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２．</a:t>
            </a:r>
            <a:r>
              <a:rPr lang="ja-JP" altLang="en-US" sz="1100" dirty="0" smtClean="0"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［アドレス帳］を押します</a:t>
            </a:r>
            <a:endParaRPr lang="en-US" altLang="ja-JP" sz="1100" dirty="0" smtClean="0">
              <a:latin typeface="Segoe UI" pitchFamily="34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60" name="Picture 1"/>
          <p:cNvPicPr>
            <a:picLocks noChangeAspect="1" noChangeArrowheads="1"/>
          </p:cNvPicPr>
          <p:nvPr/>
        </p:nvPicPr>
        <p:blipFill>
          <a:blip r:embed="rId5" cstate="print"/>
          <a:srcRect l="43515" t="55639" r="44441" b="19175"/>
          <a:stretch>
            <a:fillRect/>
          </a:stretch>
        </p:blipFill>
        <p:spPr bwMode="auto">
          <a:xfrm>
            <a:off x="3194848" y="1052736"/>
            <a:ext cx="390000" cy="5400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pic>
        <p:nvPicPr>
          <p:cNvPr id="61" name="Picture 2"/>
          <p:cNvPicPr>
            <a:picLocks noChangeAspect="1" noChangeArrowheads="1"/>
          </p:cNvPicPr>
          <p:nvPr/>
        </p:nvPicPr>
        <p:blipFill>
          <a:blip r:embed="rId6" cstate="print"/>
          <a:srcRect l="936" t="9892" r="936" b="1413"/>
          <a:stretch>
            <a:fillRect/>
          </a:stretch>
        </p:blipFill>
        <p:spPr bwMode="auto">
          <a:xfrm>
            <a:off x="776536" y="1916832"/>
            <a:ext cx="3420000" cy="2046718"/>
          </a:xfrm>
          <a:prstGeom prst="rect">
            <a:avLst/>
          </a:prstGeom>
          <a:noFill/>
          <a:ln w="1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 type="none" w="med" len="med"/>
          </a:ln>
          <a:effectLst/>
        </p:spPr>
      </p:pic>
      <p:sp>
        <p:nvSpPr>
          <p:cNvPr id="29" name="角丸四角形 28"/>
          <p:cNvSpPr/>
          <p:nvPr/>
        </p:nvSpPr>
        <p:spPr>
          <a:xfrm>
            <a:off x="1298177" y="2835351"/>
            <a:ext cx="612000" cy="648000"/>
          </a:xfrm>
          <a:prstGeom prst="roundRect">
            <a:avLst/>
          </a:prstGeom>
          <a:noFill/>
          <a:ln w="285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2" name="Group 8"/>
          <p:cNvGrpSpPr>
            <a:grpSpLocks noChangeAspect="1"/>
          </p:cNvGrpSpPr>
          <p:nvPr/>
        </p:nvGrpSpPr>
        <p:grpSpPr bwMode="auto">
          <a:xfrm rot="-1486382">
            <a:off x="1780973" y="3250438"/>
            <a:ext cx="267949" cy="432000"/>
            <a:chOff x="2784" y="2832"/>
            <a:chExt cx="768" cy="1296"/>
          </a:xfrm>
        </p:grpSpPr>
        <p:sp>
          <p:nvSpPr>
            <p:cNvPr id="31" name="Freeform 9"/>
            <p:cNvSpPr>
              <a:spLocks noChangeAspect="1"/>
            </p:cNvSpPr>
            <p:nvPr/>
          </p:nvSpPr>
          <p:spPr bwMode="auto">
            <a:xfrm flipH="1">
              <a:off x="2784" y="2824"/>
              <a:ext cx="661" cy="1053"/>
            </a:xfrm>
            <a:custGeom>
              <a:avLst/>
              <a:gdLst/>
              <a:ahLst/>
              <a:cxnLst>
                <a:cxn ang="0">
                  <a:pos x="521" y="1923"/>
                </a:cxn>
                <a:cxn ang="0">
                  <a:pos x="390" y="1863"/>
                </a:cxn>
                <a:cxn ang="0">
                  <a:pos x="251" y="1863"/>
                </a:cxn>
                <a:cxn ang="0">
                  <a:pos x="27" y="1938"/>
                </a:cxn>
                <a:cxn ang="0">
                  <a:pos x="23" y="1818"/>
                </a:cxn>
                <a:cxn ang="0">
                  <a:pos x="55" y="1753"/>
                </a:cxn>
                <a:cxn ang="0">
                  <a:pos x="74" y="1733"/>
                </a:cxn>
                <a:cxn ang="0">
                  <a:pos x="83" y="1713"/>
                </a:cxn>
                <a:cxn ang="0">
                  <a:pos x="74" y="1648"/>
                </a:cxn>
                <a:cxn ang="0">
                  <a:pos x="46" y="1533"/>
                </a:cxn>
                <a:cxn ang="0">
                  <a:pos x="4" y="1347"/>
                </a:cxn>
                <a:cxn ang="0">
                  <a:pos x="0" y="1027"/>
                </a:cxn>
                <a:cxn ang="0">
                  <a:pos x="4" y="951"/>
                </a:cxn>
                <a:cxn ang="0">
                  <a:pos x="32" y="931"/>
                </a:cxn>
                <a:cxn ang="0">
                  <a:pos x="97" y="926"/>
                </a:cxn>
                <a:cxn ang="0">
                  <a:pos x="130" y="911"/>
                </a:cxn>
                <a:cxn ang="0">
                  <a:pos x="148" y="886"/>
                </a:cxn>
                <a:cxn ang="0">
                  <a:pos x="176" y="821"/>
                </a:cxn>
                <a:cxn ang="0">
                  <a:pos x="251" y="781"/>
                </a:cxn>
                <a:cxn ang="0">
                  <a:pos x="353" y="771"/>
                </a:cxn>
                <a:cxn ang="0">
                  <a:pos x="376" y="721"/>
                </a:cxn>
                <a:cxn ang="0">
                  <a:pos x="386" y="681"/>
                </a:cxn>
                <a:cxn ang="0">
                  <a:pos x="432" y="641"/>
                </a:cxn>
                <a:cxn ang="0">
                  <a:pos x="525" y="631"/>
                </a:cxn>
                <a:cxn ang="0">
                  <a:pos x="581" y="636"/>
                </a:cxn>
                <a:cxn ang="0">
                  <a:pos x="600" y="681"/>
                </a:cxn>
                <a:cxn ang="0">
                  <a:pos x="609" y="601"/>
                </a:cxn>
                <a:cxn ang="0">
                  <a:pos x="637" y="450"/>
                </a:cxn>
                <a:cxn ang="0">
                  <a:pos x="660" y="315"/>
                </a:cxn>
                <a:cxn ang="0">
                  <a:pos x="674" y="255"/>
                </a:cxn>
                <a:cxn ang="0">
                  <a:pos x="711" y="115"/>
                </a:cxn>
                <a:cxn ang="0">
                  <a:pos x="758" y="20"/>
                </a:cxn>
                <a:cxn ang="0">
                  <a:pos x="814" y="0"/>
                </a:cxn>
                <a:cxn ang="0">
                  <a:pos x="842" y="30"/>
                </a:cxn>
                <a:cxn ang="0">
                  <a:pos x="851" y="140"/>
                </a:cxn>
                <a:cxn ang="0">
                  <a:pos x="828" y="350"/>
                </a:cxn>
                <a:cxn ang="0">
                  <a:pos x="800" y="571"/>
                </a:cxn>
                <a:cxn ang="0">
                  <a:pos x="790" y="846"/>
                </a:cxn>
                <a:cxn ang="0">
                  <a:pos x="800" y="981"/>
                </a:cxn>
                <a:cxn ang="0">
                  <a:pos x="814" y="997"/>
                </a:cxn>
                <a:cxn ang="0">
                  <a:pos x="865" y="971"/>
                </a:cxn>
                <a:cxn ang="0">
                  <a:pos x="921" y="981"/>
                </a:cxn>
                <a:cxn ang="0">
                  <a:pos x="949" y="1042"/>
                </a:cxn>
                <a:cxn ang="0">
                  <a:pos x="977" y="1132"/>
                </a:cxn>
                <a:cxn ang="0">
                  <a:pos x="949" y="1302"/>
                </a:cxn>
                <a:cxn ang="0">
                  <a:pos x="925" y="1397"/>
                </a:cxn>
                <a:cxn ang="0">
                  <a:pos x="921" y="1432"/>
                </a:cxn>
                <a:cxn ang="0">
                  <a:pos x="893" y="1457"/>
                </a:cxn>
                <a:cxn ang="0">
                  <a:pos x="883" y="1533"/>
                </a:cxn>
                <a:cxn ang="0">
                  <a:pos x="860" y="1558"/>
                </a:cxn>
                <a:cxn ang="0">
                  <a:pos x="795" y="1653"/>
                </a:cxn>
                <a:cxn ang="0">
                  <a:pos x="744" y="1703"/>
                </a:cxn>
                <a:cxn ang="0">
                  <a:pos x="669" y="1808"/>
                </a:cxn>
                <a:cxn ang="0">
                  <a:pos x="665" y="1888"/>
                </a:cxn>
                <a:cxn ang="0">
                  <a:pos x="637" y="1948"/>
                </a:cxn>
                <a:cxn ang="0">
                  <a:pos x="572" y="1989"/>
                </a:cxn>
              </a:cxnLst>
              <a:rect l="0" t="0" r="r" b="b"/>
              <a:pathLst>
                <a:path w="978" h="1990">
                  <a:moveTo>
                    <a:pt x="576" y="1989"/>
                  </a:moveTo>
                  <a:lnTo>
                    <a:pt x="521" y="1923"/>
                  </a:lnTo>
                  <a:lnTo>
                    <a:pt x="460" y="1888"/>
                  </a:lnTo>
                  <a:lnTo>
                    <a:pt x="390" y="1863"/>
                  </a:lnTo>
                  <a:lnTo>
                    <a:pt x="325" y="1858"/>
                  </a:lnTo>
                  <a:lnTo>
                    <a:pt x="251" y="1863"/>
                  </a:lnTo>
                  <a:lnTo>
                    <a:pt x="181" y="1883"/>
                  </a:lnTo>
                  <a:lnTo>
                    <a:pt x="27" y="1938"/>
                  </a:lnTo>
                  <a:lnTo>
                    <a:pt x="23" y="1893"/>
                  </a:lnTo>
                  <a:lnTo>
                    <a:pt x="23" y="1818"/>
                  </a:lnTo>
                  <a:lnTo>
                    <a:pt x="37" y="1783"/>
                  </a:lnTo>
                  <a:lnTo>
                    <a:pt x="55" y="1753"/>
                  </a:lnTo>
                  <a:lnTo>
                    <a:pt x="69" y="1743"/>
                  </a:lnTo>
                  <a:lnTo>
                    <a:pt x="74" y="1733"/>
                  </a:lnTo>
                  <a:lnTo>
                    <a:pt x="79" y="1723"/>
                  </a:lnTo>
                  <a:lnTo>
                    <a:pt x="83" y="1713"/>
                  </a:lnTo>
                  <a:lnTo>
                    <a:pt x="83" y="1688"/>
                  </a:lnTo>
                  <a:lnTo>
                    <a:pt x="74" y="1648"/>
                  </a:lnTo>
                  <a:lnTo>
                    <a:pt x="60" y="1593"/>
                  </a:lnTo>
                  <a:lnTo>
                    <a:pt x="46" y="1533"/>
                  </a:lnTo>
                  <a:lnTo>
                    <a:pt x="13" y="1402"/>
                  </a:lnTo>
                  <a:lnTo>
                    <a:pt x="4" y="1347"/>
                  </a:lnTo>
                  <a:lnTo>
                    <a:pt x="0" y="1297"/>
                  </a:lnTo>
                  <a:lnTo>
                    <a:pt x="0" y="1027"/>
                  </a:lnTo>
                  <a:lnTo>
                    <a:pt x="4" y="997"/>
                  </a:lnTo>
                  <a:lnTo>
                    <a:pt x="4" y="951"/>
                  </a:lnTo>
                  <a:lnTo>
                    <a:pt x="9" y="936"/>
                  </a:lnTo>
                  <a:lnTo>
                    <a:pt x="32" y="931"/>
                  </a:lnTo>
                  <a:lnTo>
                    <a:pt x="60" y="926"/>
                  </a:lnTo>
                  <a:lnTo>
                    <a:pt x="97" y="926"/>
                  </a:lnTo>
                  <a:lnTo>
                    <a:pt x="107" y="921"/>
                  </a:lnTo>
                  <a:lnTo>
                    <a:pt x="130" y="911"/>
                  </a:lnTo>
                  <a:lnTo>
                    <a:pt x="144" y="901"/>
                  </a:lnTo>
                  <a:lnTo>
                    <a:pt x="148" y="886"/>
                  </a:lnTo>
                  <a:lnTo>
                    <a:pt x="153" y="851"/>
                  </a:lnTo>
                  <a:lnTo>
                    <a:pt x="176" y="821"/>
                  </a:lnTo>
                  <a:lnTo>
                    <a:pt x="214" y="791"/>
                  </a:lnTo>
                  <a:lnTo>
                    <a:pt x="251" y="781"/>
                  </a:lnTo>
                  <a:lnTo>
                    <a:pt x="325" y="781"/>
                  </a:lnTo>
                  <a:lnTo>
                    <a:pt x="353" y="771"/>
                  </a:lnTo>
                  <a:lnTo>
                    <a:pt x="372" y="746"/>
                  </a:lnTo>
                  <a:lnTo>
                    <a:pt x="376" y="721"/>
                  </a:lnTo>
                  <a:lnTo>
                    <a:pt x="381" y="701"/>
                  </a:lnTo>
                  <a:lnTo>
                    <a:pt x="386" y="681"/>
                  </a:lnTo>
                  <a:lnTo>
                    <a:pt x="400" y="666"/>
                  </a:lnTo>
                  <a:lnTo>
                    <a:pt x="432" y="641"/>
                  </a:lnTo>
                  <a:lnTo>
                    <a:pt x="474" y="636"/>
                  </a:lnTo>
                  <a:lnTo>
                    <a:pt x="525" y="631"/>
                  </a:lnTo>
                  <a:lnTo>
                    <a:pt x="558" y="626"/>
                  </a:lnTo>
                  <a:lnTo>
                    <a:pt x="581" y="636"/>
                  </a:lnTo>
                  <a:lnTo>
                    <a:pt x="595" y="651"/>
                  </a:lnTo>
                  <a:lnTo>
                    <a:pt x="600" y="681"/>
                  </a:lnTo>
                  <a:lnTo>
                    <a:pt x="600" y="651"/>
                  </a:lnTo>
                  <a:lnTo>
                    <a:pt x="609" y="601"/>
                  </a:lnTo>
                  <a:lnTo>
                    <a:pt x="618" y="531"/>
                  </a:lnTo>
                  <a:lnTo>
                    <a:pt x="637" y="450"/>
                  </a:lnTo>
                  <a:lnTo>
                    <a:pt x="651" y="380"/>
                  </a:lnTo>
                  <a:lnTo>
                    <a:pt x="660" y="315"/>
                  </a:lnTo>
                  <a:lnTo>
                    <a:pt x="669" y="270"/>
                  </a:lnTo>
                  <a:lnTo>
                    <a:pt x="674" y="255"/>
                  </a:lnTo>
                  <a:lnTo>
                    <a:pt x="697" y="170"/>
                  </a:lnTo>
                  <a:lnTo>
                    <a:pt x="711" y="115"/>
                  </a:lnTo>
                  <a:lnTo>
                    <a:pt x="735" y="50"/>
                  </a:lnTo>
                  <a:lnTo>
                    <a:pt x="758" y="20"/>
                  </a:lnTo>
                  <a:lnTo>
                    <a:pt x="795" y="0"/>
                  </a:lnTo>
                  <a:lnTo>
                    <a:pt x="814" y="0"/>
                  </a:lnTo>
                  <a:lnTo>
                    <a:pt x="832" y="15"/>
                  </a:lnTo>
                  <a:lnTo>
                    <a:pt x="842" y="30"/>
                  </a:lnTo>
                  <a:lnTo>
                    <a:pt x="851" y="65"/>
                  </a:lnTo>
                  <a:lnTo>
                    <a:pt x="851" y="140"/>
                  </a:lnTo>
                  <a:lnTo>
                    <a:pt x="842" y="235"/>
                  </a:lnTo>
                  <a:lnTo>
                    <a:pt x="828" y="350"/>
                  </a:lnTo>
                  <a:lnTo>
                    <a:pt x="814" y="480"/>
                  </a:lnTo>
                  <a:lnTo>
                    <a:pt x="800" y="571"/>
                  </a:lnTo>
                  <a:lnTo>
                    <a:pt x="790" y="656"/>
                  </a:lnTo>
                  <a:lnTo>
                    <a:pt x="790" y="846"/>
                  </a:lnTo>
                  <a:lnTo>
                    <a:pt x="795" y="951"/>
                  </a:lnTo>
                  <a:lnTo>
                    <a:pt x="800" y="981"/>
                  </a:lnTo>
                  <a:lnTo>
                    <a:pt x="804" y="997"/>
                  </a:lnTo>
                  <a:lnTo>
                    <a:pt x="814" y="997"/>
                  </a:lnTo>
                  <a:lnTo>
                    <a:pt x="837" y="986"/>
                  </a:lnTo>
                  <a:lnTo>
                    <a:pt x="865" y="971"/>
                  </a:lnTo>
                  <a:lnTo>
                    <a:pt x="902" y="971"/>
                  </a:lnTo>
                  <a:lnTo>
                    <a:pt x="921" y="981"/>
                  </a:lnTo>
                  <a:lnTo>
                    <a:pt x="935" y="1002"/>
                  </a:lnTo>
                  <a:lnTo>
                    <a:pt x="949" y="1042"/>
                  </a:lnTo>
                  <a:lnTo>
                    <a:pt x="967" y="1087"/>
                  </a:lnTo>
                  <a:lnTo>
                    <a:pt x="977" y="1132"/>
                  </a:lnTo>
                  <a:lnTo>
                    <a:pt x="977" y="1187"/>
                  </a:lnTo>
                  <a:lnTo>
                    <a:pt x="949" y="1302"/>
                  </a:lnTo>
                  <a:lnTo>
                    <a:pt x="935" y="1352"/>
                  </a:lnTo>
                  <a:lnTo>
                    <a:pt x="925" y="1397"/>
                  </a:lnTo>
                  <a:lnTo>
                    <a:pt x="921" y="1427"/>
                  </a:lnTo>
                  <a:lnTo>
                    <a:pt x="921" y="1432"/>
                  </a:lnTo>
                  <a:lnTo>
                    <a:pt x="902" y="1442"/>
                  </a:lnTo>
                  <a:lnTo>
                    <a:pt x="893" y="1457"/>
                  </a:lnTo>
                  <a:lnTo>
                    <a:pt x="888" y="1487"/>
                  </a:lnTo>
                  <a:lnTo>
                    <a:pt x="883" y="1533"/>
                  </a:lnTo>
                  <a:lnTo>
                    <a:pt x="874" y="1543"/>
                  </a:lnTo>
                  <a:lnTo>
                    <a:pt x="860" y="1558"/>
                  </a:lnTo>
                  <a:lnTo>
                    <a:pt x="828" y="1608"/>
                  </a:lnTo>
                  <a:lnTo>
                    <a:pt x="795" y="1653"/>
                  </a:lnTo>
                  <a:lnTo>
                    <a:pt x="790" y="1668"/>
                  </a:lnTo>
                  <a:lnTo>
                    <a:pt x="744" y="1703"/>
                  </a:lnTo>
                  <a:lnTo>
                    <a:pt x="702" y="1748"/>
                  </a:lnTo>
                  <a:lnTo>
                    <a:pt x="669" y="1808"/>
                  </a:lnTo>
                  <a:lnTo>
                    <a:pt x="665" y="1843"/>
                  </a:lnTo>
                  <a:lnTo>
                    <a:pt x="665" y="1888"/>
                  </a:lnTo>
                  <a:lnTo>
                    <a:pt x="655" y="1918"/>
                  </a:lnTo>
                  <a:lnTo>
                    <a:pt x="637" y="1948"/>
                  </a:lnTo>
                  <a:lnTo>
                    <a:pt x="576" y="1989"/>
                  </a:lnTo>
                  <a:lnTo>
                    <a:pt x="572" y="1989"/>
                  </a:lnTo>
                  <a:lnTo>
                    <a:pt x="576" y="1989"/>
                  </a:lnTo>
                </a:path>
              </a:pathLst>
            </a:custGeom>
            <a:solidFill>
              <a:srgbClr val="FFCC99"/>
            </a:solidFill>
            <a:ln w="9525" cap="rnd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rgbClr val="FF3300"/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dirty="0">
                <a:latin typeface="+mn-lt"/>
                <a:ea typeface="+mn-ea"/>
              </a:endParaRPr>
            </a:p>
          </p:txBody>
        </p:sp>
        <p:sp>
          <p:nvSpPr>
            <p:cNvPr id="32" name="Freeform 10"/>
            <p:cNvSpPr>
              <a:spLocks noChangeAspect="1"/>
            </p:cNvSpPr>
            <p:nvPr/>
          </p:nvSpPr>
          <p:spPr bwMode="auto">
            <a:xfrm flipH="1">
              <a:off x="2971" y="3815"/>
              <a:ext cx="581" cy="313"/>
            </a:xfrm>
            <a:custGeom>
              <a:avLst/>
              <a:gdLst>
                <a:gd name="T0" fmla="*/ 321 w 857"/>
                <a:gd name="T1" fmla="*/ 152 h 592"/>
                <a:gd name="T2" fmla="*/ 312 w 857"/>
                <a:gd name="T3" fmla="*/ 141 h 592"/>
                <a:gd name="T4" fmla="*/ 303 w 857"/>
                <a:gd name="T5" fmla="*/ 133 h 592"/>
                <a:gd name="T6" fmla="*/ 277 w 857"/>
                <a:gd name="T7" fmla="*/ 119 h 592"/>
                <a:gd name="T8" fmla="*/ 241 w 857"/>
                <a:gd name="T9" fmla="*/ 108 h 592"/>
                <a:gd name="T10" fmla="*/ 201 w 857"/>
                <a:gd name="T11" fmla="*/ 100 h 592"/>
                <a:gd name="T12" fmla="*/ 156 w 857"/>
                <a:gd name="T13" fmla="*/ 98 h 592"/>
                <a:gd name="T14" fmla="*/ 111 w 857"/>
                <a:gd name="T15" fmla="*/ 99 h 592"/>
                <a:gd name="T16" fmla="*/ 66 w 857"/>
                <a:gd name="T17" fmla="*/ 105 h 592"/>
                <a:gd name="T18" fmla="*/ 25 w 857"/>
                <a:gd name="T19" fmla="*/ 113 h 592"/>
                <a:gd name="T20" fmla="*/ 0 w 857"/>
                <a:gd name="T21" fmla="*/ 124 h 592"/>
                <a:gd name="T22" fmla="*/ 4 w 857"/>
                <a:gd name="T23" fmla="*/ 105 h 592"/>
                <a:gd name="T24" fmla="*/ 11 w 857"/>
                <a:gd name="T25" fmla="*/ 94 h 592"/>
                <a:gd name="T26" fmla="*/ 24 w 857"/>
                <a:gd name="T27" fmla="*/ 82 h 592"/>
                <a:gd name="T28" fmla="*/ 49 w 857"/>
                <a:gd name="T29" fmla="*/ 56 h 592"/>
                <a:gd name="T30" fmla="*/ 73 w 857"/>
                <a:gd name="T31" fmla="*/ 21 h 592"/>
                <a:gd name="T32" fmla="*/ 111 w 857"/>
                <a:gd name="T33" fmla="*/ 13 h 592"/>
                <a:gd name="T34" fmla="*/ 148 w 857"/>
                <a:gd name="T35" fmla="*/ 7 h 592"/>
                <a:gd name="T36" fmla="*/ 182 w 857"/>
                <a:gd name="T37" fmla="*/ 2 h 592"/>
                <a:gd name="T38" fmla="*/ 216 w 857"/>
                <a:gd name="T39" fmla="*/ 0 h 592"/>
                <a:gd name="T40" fmla="*/ 247 w 857"/>
                <a:gd name="T41" fmla="*/ 0 h 592"/>
                <a:gd name="T42" fmla="*/ 280 w 857"/>
                <a:gd name="T43" fmla="*/ 7 h 592"/>
                <a:gd name="T44" fmla="*/ 308 w 857"/>
                <a:gd name="T45" fmla="*/ 17 h 592"/>
                <a:gd name="T46" fmla="*/ 336 w 857"/>
                <a:gd name="T47" fmla="*/ 35 h 592"/>
                <a:gd name="T48" fmla="*/ 344 w 857"/>
                <a:gd name="T49" fmla="*/ 41 h 592"/>
                <a:gd name="T50" fmla="*/ 350 w 857"/>
                <a:gd name="T51" fmla="*/ 45 h 592"/>
                <a:gd name="T52" fmla="*/ 355 w 857"/>
                <a:gd name="T53" fmla="*/ 48 h 592"/>
                <a:gd name="T54" fmla="*/ 359 w 857"/>
                <a:gd name="T55" fmla="*/ 50 h 592"/>
                <a:gd name="T56" fmla="*/ 363 w 857"/>
                <a:gd name="T57" fmla="*/ 53 h 592"/>
                <a:gd name="T58" fmla="*/ 367 w 857"/>
                <a:gd name="T59" fmla="*/ 59 h 592"/>
                <a:gd name="T60" fmla="*/ 378 w 857"/>
                <a:gd name="T61" fmla="*/ 67 h 592"/>
                <a:gd name="T62" fmla="*/ 389 w 857"/>
                <a:gd name="T63" fmla="*/ 74 h 592"/>
                <a:gd name="T64" fmla="*/ 391 w 857"/>
                <a:gd name="T65" fmla="*/ 84 h 592"/>
                <a:gd name="T66" fmla="*/ 393 w 857"/>
                <a:gd name="T67" fmla="*/ 94 h 592"/>
                <a:gd name="T68" fmla="*/ 389 w 857"/>
                <a:gd name="T69" fmla="*/ 94 h 592"/>
                <a:gd name="T70" fmla="*/ 334 w 857"/>
                <a:gd name="T71" fmla="*/ 165 h 592"/>
                <a:gd name="T72" fmla="*/ 321 w 857"/>
                <a:gd name="T73" fmla="*/ 150 h 592"/>
                <a:gd name="T74" fmla="*/ 321 w 857"/>
                <a:gd name="T75" fmla="*/ 152 h 59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857"/>
                <a:gd name="T115" fmla="*/ 0 h 592"/>
                <a:gd name="T116" fmla="*/ 857 w 857"/>
                <a:gd name="T117" fmla="*/ 592 h 59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857" h="592">
                  <a:moveTo>
                    <a:pt x="697" y="545"/>
                  </a:moveTo>
                  <a:lnTo>
                    <a:pt x="679" y="505"/>
                  </a:lnTo>
                  <a:lnTo>
                    <a:pt x="660" y="475"/>
                  </a:lnTo>
                  <a:lnTo>
                    <a:pt x="604" y="425"/>
                  </a:lnTo>
                  <a:lnTo>
                    <a:pt x="525" y="385"/>
                  </a:lnTo>
                  <a:lnTo>
                    <a:pt x="437" y="360"/>
                  </a:lnTo>
                  <a:lnTo>
                    <a:pt x="339" y="350"/>
                  </a:lnTo>
                  <a:lnTo>
                    <a:pt x="241" y="355"/>
                  </a:lnTo>
                  <a:lnTo>
                    <a:pt x="144" y="375"/>
                  </a:lnTo>
                  <a:lnTo>
                    <a:pt x="55" y="405"/>
                  </a:lnTo>
                  <a:lnTo>
                    <a:pt x="0" y="445"/>
                  </a:lnTo>
                  <a:lnTo>
                    <a:pt x="9" y="375"/>
                  </a:lnTo>
                  <a:lnTo>
                    <a:pt x="23" y="335"/>
                  </a:lnTo>
                  <a:lnTo>
                    <a:pt x="51" y="295"/>
                  </a:lnTo>
                  <a:lnTo>
                    <a:pt x="107" y="200"/>
                  </a:lnTo>
                  <a:lnTo>
                    <a:pt x="158" y="75"/>
                  </a:lnTo>
                  <a:lnTo>
                    <a:pt x="241" y="45"/>
                  </a:lnTo>
                  <a:lnTo>
                    <a:pt x="321" y="25"/>
                  </a:lnTo>
                  <a:lnTo>
                    <a:pt x="395" y="5"/>
                  </a:lnTo>
                  <a:lnTo>
                    <a:pt x="469" y="0"/>
                  </a:lnTo>
                  <a:lnTo>
                    <a:pt x="539" y="0"/>
                  </a:lnTo>
                  <a:lnTo>
                    <a:pt x="609" y="25"/>
                  </a:lnTo>
                  <a:lnTo>
                    <a:pt x="669" y="60"/>
                  </a:lnTo>
                  <a:lnTo>
                    <a:pt x="730" y="125"/>
                  </a:lnTo>
                  <a:lnTo>
                    <a:pt x="749" y="145"/>
                  </a:lnTo>
                  <a:lnTo>
                    <a:pt x="762" y="160"/>
                  </a:lnTo>
                  <a:lnTo>
                    <a:pt x="772" y="170"/>
                  </a:lnTo>
                  <a:lnTo>
                    <a:pt x="781" y="180"/>
                  </a:lnTo>
                  <a:lnTo>
                    <a:pt x="790" y="190"/>
                  </a:lnTo>
                  <a:lnTo>
                    <a:pt x="800" y="210"/>
                  </a:lnTo>
                  <a:lnTo>
                    <a:pt x="823" y="240"/>
                  </a:lnTo>
                  <a:lnTo>
                    <a:pt x="846" y="265"/>
                  </a:lnTo>
                  <a:lnTo>
                    <a:pt x="851" y="300"/>
                  </a:lnTo>
                  <a:lnTo>
                    <a:pt x="856" y="335"/>
                  </a:lnTo>
                  <a:lnTo>
                    <a:pt x="846" y="335"/>
                  </a:lnTo>
                  <a:lnTo>
                    <a:pt x="725" y="591"/>
                  </a:lnTo>
                  <a:lnTo>
                    <a:pt x="697" y="535"/>
                  </a:lnTo>
                  <a:lnTo>
                    <a:pt x="697" y="545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 dirty="0"/>
            </a:p>
          </p:txBody>
        </p:sp>
      </p:grpSp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7" cstate="print"/>
          <a:srcRect l="936" t="9892" r="936" b="1413"/>
          <a:stretch>
            <a:fillRect/>
          </a:stretch>
        </p:blipFill>
        <p:spPr bwMode="auto">
          <a:xfrm>
            <a:off x="776536" y="4581128"/>
            <a:ext cx="3420000" cy="2046699"/>
          </a:xfrm>
          <a:prstGeom prst="rect">
            <a:avLst/>
          </a:prstGeom>
          <a:noFill/>
          <a:ln w="1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 type="none" w="med" len="med"/>
          </a:ln>
          <a:effectLst/>
        </p:spPr>
      </p:pic>
      <p:sp>
        <p:nvSpPr>
          <p:cNvPr id="39" name="角丸四角形 38"/>
          <p:cNvSpPr/>
          <p:nvPr/>
        </p:nvSpPr>
        <p:spPr>
          <a:xfrm>
            <a:off x="1064568" y="5355631"/>
            <a:ext cx="3096000" cy="360000"/>
          </a:xfrm>
          <a:prstGeom prst="roundRect">
            <a:avLst/>
          </a:prstGeom>
          <a:noFill/>
          <a:ln w="285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41" name="Group 8"/>
          <p:cNvGrpSpPr>
            <a:grpSpLocks noChangeAspect="1"/>
          </p:cNvGrpSpPr>
          <p:nvPr/>
        </p:nvGrpSpPr>
        <p:grpSpPr bwMode="auto">
          <a:xfrm rot="-1486382">
            <a:off x="2096437" y="5481486"/>
            <a:ext cx="267949" cy="432000"/>
            <a:chOff x="2784" y="2832"/>
            <a:chExt cx="768" cy="1296"/>
          </a:xfrm>
        </p:grpSpPr>
        <p:sp>
          <p:nvSpPr>
            <p:cNvPr id="42" name="Freeform 9"/>
            <p:cNvSpPr>
              <a:spLocks noChangeAspect="1"/>
            </p:cNvSpPr>
            <p:nvPr/>
          </p:nvSpPr>
          <p:spPr bwMode="auto">
            <a:xfrm flipH="1">
              <a:off x="2784" y="2824"/>
              <a:ext cx="661" cy="1053"/>
            </a:xfrm>
            <a:custGeom>
              <a:avLst/>
              <a:gdLst/>
              <a:ahLst/>
              <a:cxnLst>
                <a:cxn ang="0">
                  <a:pos x="521" y="1923"/>
                </a:cxn>
                <a:cxn ang="0">
                  <a:pos x="390" y="1863"/>
                </a:cxn>
                <a:cxn ang="0">
                  <a:pos x="251" y="1863"/>
                </a:cxn>
                <a:cxn ang="0">
                  <a:pos x="27" y="1938"/>
                </a:cxn>
                <a:cxn ang="0">
                  <a:pos x="23" y="1818"/>
                </a:cxn>
                <a:cxn ang="0">
                  <a:pos x="55" y="1753"/>
                </a:cxn>
                <a:cxn ang="0">
                  <a:pos x="74" y="1733"/>
                </a:cxn>
                <a:cxn ang="0">
                  <a:pos x="83" y="1713"/>
                </a:cxn>
                <a:cxn ang="0">
                  <a:pos x="74" y="1648"/>
                </a:cxn>
                <a:cxn ang="0">
                  <a:pos x="46" y="1533"/>
                </a:cxn>
                <a:cxn ang="0">
                  <a:pos x="4" y="1347"/>
                </a:cxn>
                <a:cxn ang="0">
                  <a:pos x="0" y="1027"/>
                </a:cxn>
                <a:cxn ang="0">
                  <a:pos x="4" y="951"/>
                </a:cxn>
                <a:cxn ang="0">
                  <a:pos x="32" y="931"/>
                </a:cxn>
                <a:cxn ang="0">
                  <a:pos x="97" y="926"/>
                </a:cxn>
                <a:cxn ang="0">
                  <a:pos x="130" y="911"/>
                </a:cxn>
                <a:cxn ang="0">
                  <a:pos x="148" y="886"/>
                </a:cxn>
                <a:cxn ang="0">
                  <a:pos x="176" y="821"/>
                </a:cxn>
                <a:cxn ang="0">
                  <a:pos x="251" y="781"/>
                </a:cxn>
                <a:cxn ang="0">
                  <a:pos x="353" y="771"/>
                </a:cxn>
                <a:cxn ang="0">
                  <a:pos x="376" y="721"/>
                </a:cxn>
                <a:cxn ang="0">
                  <a:pos x="386" y="681"/>
                </a:cxn>
                <a:cxn ang="0">
                  <a:pos x="432" y="641"/>
                </a:cxn>
                <a:cxn ang="0">
                  <a:pos x="525" y="631"/>
                </a:cxn>
                <a:cxn ang="0">
                  <a:pos x="581" y="636"/>
                </a:cxn>
                <a:cxn ang="0">
                  <a:pos x="600" y="681"/>
                </a:cxn>
                <a:cxn ang="0">
                  <a:pos x="609" y="601"/>
                </a:cxn>
                <a:cxn ang="0">
                  <a:pos x="637" y="450"/>
                </a:cxn>
                <a:cxn ang="0">
                  <a:pos x="660" y="315"/>
                </a:cxn>
                <a:cxn ang="0">
                  <a:pos x="674" y="255"/>
                </a:cxn>
                <a:cxn ang="0">
                  <a:pos x="711" y="115"/>
                </a:cxn>
                <a:cxn ang="0">
                  <a:pos x="758" y="20"/>
                </a:cxn>
                <a:cxn ang="0">
                  <a:pos x="814" y="0"/>
                </a:cxn>
                <a:cxn ang="0">
                  <a:pos x="842" y="30"/>
                </a:cxn>
                <a:cxn ang="0">
                  <a:pos x="851" y="140"/>
                </a:cxn>
                <a:cxn ang="0">
                  <a:pos x="828" y="350"/>
                </a:cxn>
                <a:cxn ang="0">
                  <a:pos x="800" y="571"/>
                </a:cxn>
                <a:cxn ang="0">
                  <a:pos x="790" y="846"/>
                </a:cxn>
                <a:cxn ang="0">
                  <a:pos x="800" y="981"/>
                </a:cxn>
                <a:cxn ang="0">
                  <a:pos x="814" y="997"/>
                </a:cxn>
                <a:cxn ang="0">
                  <a:pos x="865" y="971"/>
                </a:cxn>
                <a:cxn ang="0">
                  <a:pos x="921" y="981"/>
                </a:cxn>
                <a:cxn ang="0">
                  <a:pos x="949" y="1042"/>
                </a:cxn>
                <a:cxn ang="0">
                  <a:pos x="977" y="1132"/>
                </a:cxn>
                <a:cxn ang="0">
                  <a:pos x="949" y="1302"/>
                </a:cxn>
                <a:cxn ang="0">
                  <a:pos x="925" y="1397"/>
                </a:cxn>
                <a:cxn ang="0">
                  <a:pos x="921" y="1432"/>
                </a:cxn>
                <a:cxn ang="0">
                  <a:pos x="893" y="1457"/>
                </a:cxn>
                <a:cxn ang="0">
                  <a:pos x="883" y="1533"/>
                </a:cxn>
                <a:cxn ang="0">
                  <a:pos x="860" y="1558"/>
                </a:cxn>
                <a:cxn ang="0">
                  <a:pos x="795" y="1653"/>
                </a:cxn>
                <a:cxn ang="0">
                  <a:pos x="744" y="1703"/>
                </a:cxn>
                <a:cxn ang="0">
                  <a:pos x="669" y="1808"/>
                </a:cxn>
                <a:cxn ang="0">
                  <a:pos x="665" y="1888"/>
                </a:cxn>
                <a:cxn ang="0">
                  <a:pos x="637" y="1948"/>
                </a:cxn>
                <a:cxn ang="0">
                  <a:pos x="572" y="1989"/>
                </a:cxn>
              </a:cxnLst>
              <a:rect l="0" t="0" r="r" b="b"/>
              <a:pathLst>
                <a:path w="978" h="1990">
                  <a:moveTo>
                    <a:pt x="576" y="1989"/>
                  </a:moveTo>
                  <a:lnTo>
                    <a:pt x="521" y="1923"/>
                  </a:lnTo>
                  <a:lnTo>
                    <a:pt x="460" y="1888"/>
                  </a:lnTo>
                  <a:lnTo>
                    <a:pt x="390" y="1863"/>
                  </a:lnTo>
                  <a:lnTo>
                    <a:pt x="325" y="1858"/>
                  </a:lnTo>
                  <a:lnTo>
                    <a:pt x="251" y="1863"/>
                  </a:lnTo>
                  <a:lnTo>
                    <a:pt x="181" y="1883"/>
                  </a:lnTo>
                  <a:lnTo>
                    <a:pt x="27" y="1938"/>
                  </a:lnTo>
                  <a:lnTo>
                    <a:pt x="23" y="1893"/>
                  </a:lnTo>
                  <a:lnTo>
                    <a:pt x="23" y="1818"/>
                  </a:lnTo>
                  <a:lnTo>
                    <a:pt x="37" y="1783"/>
                  </a:lnTo>
                  <a:lnTo>
                    <a:pt x="55" y="1753"/>
                  </a:lnTo>
                  <a:lnTo>
                    <a:pt x="69" y="1743"/>
                  </a:lnTo>
                  <a:lnTo>
                    <a:pt x="74" y="1733"/>
                  </a:lnTo>
                  <a:lnTo>
                    <a:pt x="79" y="1723"/>
                  </a:lnTo>
                  <a:lnTo>
                    <a:pt x="83" y="1713"/>
                  </a:lnTo>
                  <a:lnTo>
                    <a:pt x="83" y="1688"/>
                  </a:lnTo>
                  <a:lnTo>
                    <a:pt x="74" y="1648"/>
                  </a:lnTo>
                  <a:lnTo>
                    <a:pt x="60" y="1593"/>
                  </a:lnTo>
                  <a:lnTo>
                    <a:pt x="46" y="1533"/>
                  </a:lnTo>
                  <a:lnTo>
                    <a:pt x="13" y="1402"/>
                  </a:lnTo>
                  <a:lnTo>
                    <a:pt x="4" y="1347"/>
                  </a:lnTo>
                  <a:lnTo>
                    <a:pt x="0" y="1297"/>
                  </a:lnTo>
                  <a:lnTo>
                    <a:pt x="0" y="1027"/>
                  </a:lnTo>
                  <a:lnTo>
                    <a:pt x="4" y="997"/>
                  </a:lnTo>
                  <a:lnTo>
                    <a:pt x="4" y="951"/>
                  </a:lnTo>
                  <a:lnTo>
                    <a:pt x="9" y="936"/>
                  </a:lnTo>
                  <a:lnTo>
                    <a:pt x="32" y="931"/>
                  </a:lnTo>
                  <a:lnTo>
                    <a:pt x="60" y="926"/>
                  </a:lnTo>
                  <a:lnTo>
                    <a:pt x="97" y="926"/>
                  </a:lnTo>
                  <a:lnTo>
                    <a:pt x="107" y="921"/>
                  </a:lnTo>
                  <a:lnTo>
                    <a:pt x="130" y="911"/>
                  </a:lnTo>
                  <a:lnTo>
                    <a:pt x="144" y="901"/>
                  </a:lnTo>
                  <a:lnTo>
                    <a:pt x="148" y="886"/>
                  </a:lnTo>
                  <a:lnTo>
                    <a:pt x="153" y="851"/>
                  </a:lnTo>
                  <a:lnTo>
                    <a:pt x="176" y="821"/>
                  </a:lnTo>
                  <a:lnTo>
                    <a:pt x="214" y="791"/>
                  </a:lnTo>
                  <a:lnTo>
                    <a:pt x="251" y="781"/>
                  </a:lnTo>
                  <a:lnTo>
                    <a:pt x="325" y="781"/>
                  </a:lnTo>
                  <a:lnTo>
                    <a:pt x="353" y="771"/>
                  </a:lnTo>
                  <a:lnTo>
                    <a:pt x="372" y="746"/>
                  </a:lnTo>
                  <a:lnTo>
                    <a:pt x="376" y="721"/>
                  </a:lnTo>
                  <a:lnTo>
                    <a:pt x="381" y="701"/>
                  </a:lnTo>
                  <a:lnTo>
                    <a:pt x="386" y="681"/>
                  </a:lnTo>
                  <a:lnTo>
                    <a:pt x="400" y="666"/>
                  </a:lnTo>
                  <a:lnTo>
                    <a:pt x="432" y="641"/>
                  </a:lnTo>
                  <a:lnTo>
                    <a:pt x="474" y="636"/>
                  </a:lnTo>
                  <a:lnTo>
                    <a:pt x="525" y="631"/>
                  </a:lnTo>
                  <a:lnTo>
                    <a:pt x="558" y="626"/>
                  </a:lnTo>
                  <a:lnTo>
                    <a:pt x="581" y="636"/>
                  </a:lnTo>
                  <a:lnTo>
                    <a:pt x="595" y="651"/>
                  </a:lnTo>
                  <a:lnTo>
                    <a:pt x="600" y="681"/>
                  </a:lnTo>
                  <a:lnTo>
                    <a:pt x="600" y="651"/>
                  </a:lnTo>
                  <a:lnTo>
                    <a:pt x="609" y="601"/>
                  </a:lnTo>
                  <a:lnTo>
                    <a:pt x="618" y="531"/>
                  </a:lnTo>
                  <a:lnTo>
                    <a:pt x="637" y="450"/>
                  </a:lnTo>
                  <a:lnTo>
                    <a:pt x="651" y="380"/>
                  </a:lnTo>
                  <a:lnTo>
                    <a:pt x="660" y="315"/>
                  </a:lnTo>
                  <a:lnTo>
                    <a:pt x="669" y="270"/>
                  </a:lnTo>
                  <a:lnTo>
                    <a:pt x="674" y="255"/>
                  </a:lnTo>
                  <a:lnTo>
                    <a:pt x="697" y="170"/>
                  </a:lnTo>
                  <a:lnTo>
                    <a:pt x="711" y="115"/>
                  </a:lnTo>
                  <a:lnTo>
                    <a:pt x="735" y="50"/>
                  </a:lnTo>
                  <a:lnTo>
                    <a:pt x="758" y="20"/>
                  </a:lnTo>
                  <a:lnTo>
                    <a:pt x="795" y="0"/>
                  </a:lnTo>
                  <a:lnTo>
                    <a:pt x="814" y="0"/>
                  </a:lnTo>
                  <a:lnTo>
                    <a:pt x="832" y="15"/>
                  </a:lnTo>
                  <a:lnTo>
                    <a:pt x="842" y="30"/>
                  </a:lnTo>
                  <a:lnTo>
                    <a:pt x="851" y="65"/>
                  </a:lnTo>
                  <a:lnTo>
                    <a:pt x="851" y="140"/>
                  </a:lnTo>
                  <a:lnTo>
                    <a:pt x="842" y="235"/>
                  </a:lnTo>
                  <a:lnTo>
                    <a:pt x="828" y="350"/>
                  </a:lnTo>
                  <a:lnTo>
                    <a:pt x="814" y="480"/>
                  </a:lnTo>
                  <a:lnTo>
                    <a:pt x="800" y="571"/>
                  </a:lnTo>
                  <a:lnTo>
                    <a:pt x="790" y="656"/>
                  </a:lnTo>
                  <a:lnTo>
                    <a:pt x="790" y="846"/>
                  </a:lnTo>
                  <a:lnTo>
                    <a:pt x="795" y="951"/>
                  </a:lnTo>
                  <a:lnTo>
                    <a:pt x="800" y="981"/>
                  </a:lnTo>
                  <a:lnTo>
                    <a:pt x="804" y="997"/>
                  </a:lnTo>
                  <a:lnTo>
                    <a:pt x="814" y="997"/>
                  </a:lnTo>
                  <a:lnTo>
                    <a:pt x="837" y="986"/>
                  </a:lnTo>
                  <a:lnTo>
                    <a:pt x="865" y="971"/>
                  </a:lnTo>
                  <a:lnTo>
                    <a:pt x="902" y="971"/>
                  </a:lnTo>
                  <a:lnTo>
                    <a:pt x="921" y="981"/>
                  </a:lnTo>
                  <a:lnTo>
                    <a:pt x="935" y="1002"/>
                  </a:lnTo>
                  <a:lnTo>
                    <a:pt x="949" y="1042"/>
                  </a:lnTo>
                  <a:lnTo>
                    <a:pt x="967" y="1087"/>
                  </a:lnTo>
                  <a:lnTo>
                    <a:pt x="977" y="1132"/>
                  </a:lnTo>
                  <a:lnTo>
                    <a:pt x="977" y="1187"/>
                  </a:lnTo>
                  <a:lnTo>
                    <a:pt x="949" y="1302"/>
                  </a:lnTo>
                  <a:lnTo>
                    <a:pt x="935" y="1352"/>
                  </a:lnTo>
                  <a:lnTo>
                    <a:pt x="925" y="1397"/>
                  </a:lnTo>
                  <a:lnTo>
                    <a:pt x="921" y="1427"/>
                  </a:lnTo>
                  <a:lnTo>
                    <a:pt x="921" y="1432"/>
                  </a:lnTo>
                  <a:lnTo>
                    <a:pt x="902" y="1442"/>
                  </a:lnTo>
                  <a:lnTo>
                    <a:pt x="893" y="1457"/>
                  </a:lnTo>
                  <a:lnTo>
                    <a:pt x="888" y="1487"/>
                  </a:lnTo>
                  <a:lnTo>
                    <a:pt x="883" y="1533"/>
                  </a:lnTo>
                  <a:lnTo>
                    <a:pt x="874" y="1543"/>
                  </a:lnTo>
                  <a:lnTo>
                    <a:pt x="860" y="1558"/>
                  </a:lnTo>
                  <a:lnTo>
                    <a:pt x="828" y="1608"/>
                  </a:lnTo>
                  <a:lnTo>
                    <a:pt x="795" y="1653"/>
                  </a:lnTo>
                  <a:lnTo>
                    <a:pt x="790" y="1668"/>
                  </a:lnTo>
                  <a:lnTo>
                    <a:pt x="744" y="1703"/>
                  </a:lnTo>
                  <a:lnTo>
                    <a:pt x="702" y="1748"/>
                  </a:lnTo>
                  <a:lnTo>
                    <a:pt x="669" y="1808"/>
                  </a:lnTo>
                  <a:lnTo>
                    <a:pt x="665" y="1843"/>
                  </a:lnTo>
                  <a:lnTo>
                    <a:pt x="665" y="1888"/>
                  </a:lnTo>
                  <a:lnTo>
                    <a:pt x="655" y="1918"/>
                  </a:lnTo>
                  <a:lnTo>
                    <a:pt x="637" y="1948"/>
                  </a:lnTo>
                  <a:lnTo>
                    <a:pt x="576" y="1989"/>
                  </a:lnTo>
                  <a:lnTo>
                    <a:pt x="572" y="1989"/>
                  </a:lnTo>
                  <a:lnTo>
                    <a:pt x="576" y="1989"/>
                  </a:lnTo>
                </a:path>
              </a:pathLst>
            </a:custGeom>
            <a:solidFill>
              <a:srgbClr val="FFCC99"/>
            </a:solidFill>
            <a:ln w="9525" cap="rnd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rgbClr val="FF3300"/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dirty="0">
                <a:latin typeface="+mn-lt"/>
                <a:ea typeface="+mn-ea"/>
              </a:endParaRPr>
            </a:p>
          </p:txBody>
        </p:sp>
        <p:sp>
          <p:nvSpPr>
            <p:cNvPr id="43" name="Freeform 10"/>
            <p:cNvSpPr>
              <a:spLocks noChangeAspect="1"/>
            </p:cNvSpPr>
            <p:nvPr/>
          </p:nvSpPr>
          <p:spPr bwMode="auto">
            <a:xfrm flipH="1">
              <a:off x="2971" y="3815"/>
              <a:ext cx="581" cy="313"/>
            </a:xfrm>
            <a:custGeom>
              <a:avLst/>
              <a:gdLst>
                <a:gd name="T0" fmla="*/ 321 w 857"/>
                <a:gd name="T1" fmla="*/ 152 h 592"/>
                <a:gd name="T2" fmla="*/ 312 w 857"/>
                <a:gd name="T3" fmla="*/ 141 h 592"/>
                <a:gd name="T4" fmla="*/ 303 w 857"/>
                <a:gd name="T5" fmla="*/ 133 h 592"/>
                <a:gd name="T6" fmla="*/ 277 w 857"/>
                <a:gd name="T7" fmla="*/ 119 h 592"/>
                <a:gd name="T8" fmla="*/ 241 w 857"/>
                <a:gd name="T9" fmla="*/ 108 h 592"/>
                <a:gd name="T10" fmla="*/ 201 w 857"/>
                <a:gd name="T11" fmla="*/ 100 h 592"/>
                <a:gd name="T12" fmla="*/ 156 w 857"/>
                <a:gd name="T13" fmla="*/ 98 h 592"/>
                <a:gd name="T14" fmla="*/ 111 w 857"/>
                <a:gd name="T15" fmla="*/ 99 h 592"/>
                <a:gd name="T16" fmla="*/ 66 w 857"/>
                <a:gd name="T17" fmla="*/ 105 h 592"/>
                <a:gd name="T18" fmla="*/ 25 w 857"/>
                <a:gd name="T19" fmla="*/ 113 h 592"/>
                <a:gd name="T20" fmla="*/ 0 w 857"/>
                <a:gd name="T21" fmla="*/ 124 h 592"/>
                <a:gd name="T22" fmla="*/ 4 w 857"/>
                <a:gd name="T23" fmla="*/ 105 h 592"/>
                <a:gd name="T24" fmla="*/ 11 w 857"/>
                <a:gd name="T25" fmla="*/ 94 h 592"/>
                <a:gd name="T26" fmla="*/ 24 w 857"/>
                <a:gd name="T27" fmla="*/ 82 h 592"/>
                <a:gd name="T28" fmla="*/ 49 w 857"/>
                <a:gd name="T29" fmla="*/ 56 h 592"/>
                <a:gd name="T30" fmla="*/ 73 w 857"/>
                <a:gd name="T31" fmla="*/ 21 h 592"/>
                <a:gd name="T32" fmla="*/ 111 w 857"/>
                <a:gd name="T33" fmla="*/ 13 h 592"/>
                <a:gd name="T34" fmla="*/ 148 w 857"/>
                <a:gd name="T35" fmla="*/ 7 h 592"/>
                <a:gd name="T36" fmla="*/ 182 w 857"/>
                <a:gd name="T37" fmla="*/ 2 h 592"/>
                <a:gd name="T38" fmla="*/ 216 w 857"/>
                <a:gd name="T39" fmla="*/ 0 h 592"/>
                <a:gd name="T40" fmla="*/ 247 w 857"/>
                <a:gd name="T41" fmla="*/ 0 h 592"/>
                <a:gd name="T42" fmla="*/ 280 w 857"/>
                <a:gd name="T43" fmla="*/ 7 h 592"/>
                <a:gd name="T44" fmla="*/ 308 w 857"/>
                <a:gd name="T45" fmla="*/ 17 h 592"/>
                <a:gd name="T46" fmla="*/ 336 w 857"/>
                <a:gd name="T47" fmla="*/ 35 h 592"/>
                <a:gd name="T48" fmla="*/ 344 w 857"/>
                <a:gd name="T49" fmla="*/ 41 h 592"/>
                <a:gd name="T50" fmla="*/ 350 w 857"/>
                <a:gd name="T51" fmla="*/ 45 h 592"/>
                <a:gd name="T52" fmla="*/ 355 w 857"/>
                <a:gd name="T53" fmla="*/ 48 h 592"/>
                <a:gd name="T54" fmla="*/ 359 w 857"/>
                <a:gd name="T55" fmla="*/ 50 h 592"/>
                <a:gd name="T56" fmla="*/ 363 w 857"/>
                <a:gd name="T57" fmla="*/ 53 h 592"/>
                <a:gd name="T58" fmla="*/ 367 w 857"/>
                <a:gd name="T59" fmla="*/ 59 h 592"/>
                <a:gd name="T60" fmla="*/ 378 w 857"/>
                <a:gd name="T61" fmla="*/ 67 h 592"/>
                <a:gd name="T62" fmla="*/ 389 w 857"/>
                <a:gd name="T63" fmla="*/ 74 h 592"/>
                <a:gd name="T64" fmla="*/ 391 w 857"/>
                <a:gd name="T65" fmla="*/ 84 h 592"/>
                <a:gd name="T66" fmla="*/ 393 w 857"/>
                <a:gd name="T67" fmla="*/ 94 h 592"/>
                <a:gd name="T68" fmla="*/ 389 w 857"/>
                <a:gd name="T69" fmla="*/ 94 h 592"/>
                <a:gd name="T70" fmla="*/ 334 w 857"/>
                <a:gd name="T71" fmla="*/ 165 h 592"/>
                <a:gd name="T72" fmla="*/ 321 w 857"/>
                <a:gd name="T73" fmla="*/ 150 h 592"/>
                <a:gd name="T74" fmla="*/ 321 w 857"/>
                <a:gd name="T75" fmla="*/ 152 h 59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857"/>
                <a:gd name="T115" fmla="*/ 0 h 592"/>
                <a:gd name="T116" fmla="*/ 857 w 857"/>
                <a:gd name="T117" fmla="*/ 592 h 59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857" h="592">
                  <a:moveTo>
                    <a:pt x="697" y="545"/>
                  </a:moveTo>
                  <a:lnTo>
                    <a:pt x="679" y="505"/>
                  </a:lnTo>
                  <a:lnTo>
                    <a:pt x="660" y="475"/>
                  </a:lnTo>
                  <a:lnTo>
                    <a:pt x="604" y="425"/>
                  </a:lnTo>
                  <a:lnTo>
                    <a:pt x="525" y="385"/>
                  </a:lnTo>
                  <a:lnTo>
                    <a:pt x="437" y="360"/>
                  </a:lnTo>
                  <a:lnTo>
                    <a:pt x="339" y="350"/>
                  </a:lnTo>
                  <a:lnTo>
                    <a:pt x="241" y="355"/>
                  </a:lnTo>
                  <a:lnTo>
                    <a:pt x="144" y="375"/>
                  </a:lnTo>
                  <a:lnTo>
                    <a:pt x="55" y="405"/>
                  </a:lnTo>
                  <a:lnTo>
                    <a:pt x="0" y="445"/>
                  </a:lnTo>
                  <a:lnTo>
                    <a:pt x="9" y="375"/>
                  </a:lnTo>
                  <a:lnTo>
                    <a:pt x="23" y="335"/>
                  </a:lnTo>
                  <a:lnTo>
                    <a:pt x="51" y="295"/>
                  </a:lnTo>
                  <a:lnTo>
                    <a:pt x="107" y="200"/>
                  </a:lnTo>
                  <a:lnTo>
                    <a:pt x="158" y="75"/>
                  </a:lnTo>
                  <a:lnTo>
                    <a:pt x="241" y="45"/>
                  </a:lnTo>
                  <a:lnTo>
                    <a:pt x="321" y="25"/>
                  </a:lnTo>
                  <a:lnTo>
                    <a:pt x="395" y="5"/>
                  </a:lnTo>
                  <a:lnTo>
                    <a:pt x="469" y="0"/>
                  </a:lnTo>
                  <a:lnTo>
                    <a:pt x="539" y="0"/>
                  </a:lnTo>
                  <a:lnTo>
                    <a:pt x="609" y="25"/>
                  </a:lnTo>
                  <a:lnTo>
                    <a:pt x="669" y="60"/>
                  </a:lnTo>
                  <a:lnTo>
                    <a:pt x="730" y="125"/>
                  </a:lnTo>
                  <a:lnTo>
                    <a:pt x="749" y="145"/>
                  </a:lnTo>
                  <a:lnTo>
                    <a:pt x="762" y="160"/>
                  </a:lnTo>
                  <a:lnTo>
                    <a:pt x="772" y="170"/>
                  </a:lnTo>
                  <a:lnTo>
                    <a:pt x="781" y="180"/>
                  </a:lnTo>
                  <a:lnTo>
                    <a:pt x="790" y="190"/>
                  </a:lnTo>
                  <a:lnTo>
                    <a:pt x="800" y="210"/>
                  </a:lnTo>
                  <a:lnTo>
                    <a:pt x="823" y="240"/>
                  </a:lnTo>
                  <a:lnTo>
                    <a:pt x="846" y="265"/>
                  </a:lnTo>
                  <a:lnTo>
                    <a:pt x="851" y="300"/>
                  </a:lnTo>
                  <a:lnTo>
                    <a:pt x="856" y="335"/>
                  </a:lnTo>
                  <a:lnTo>
                    <a:pt x="846" y="335"/>
                  </a:lnTo>
                  <a:lnTo>
                    <a:pt x="725" y="591"/>
                  </a:lnTo>
                  <a:lnTo>
                    <a:pt x="697" y="535"/>
                  </a:lnTo>
                  <a:lnTo>
                    <a:pt x="697" y="545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 dirty="0"/>
            </a:p>
          </p:txBody>
        </p:sp>
      </p:grpSp>
      <p:pic>
        <p:nvPicPr>
          <p:cNvPr id="44" name="Picture 4"/>
          <p:cNvPicPr>
            <a:picLocks noChangeAspect="1" noChangeArrowheads="1"/>
          </p:cNvPicPr>
          <p:nvPr/>
        </p:nvPicPr>
        <p:blipFill>
          <a:blip r:embed="rId8" cstate="print"/>
          <a:srcRect l="936" t="9892" r="936" b="1413"/>
          <a:stretch>
            <a:fillRect/>
          </a:stretch>
        </p:blipFill>
        <p:spPr bwMode="auto">
          <a:xfrm>
            <a:off x="5457056" y="1297226"/>
            <a:ext cx="3240000" cy="2014801"/>
          </a:xfrm>
          <a:prstGeom prst="rect">
            <a:avLst/>
          </a:prstGeom>
          <a:noFill/>
          <a:ln w="1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 type="none" w="med" len="med"/>
          </a:ln>
          <a:effectLst/>
        </p:spPr>
      </p:pic>
      <p:pic>
        <p:nvPicPr>
          <p:cNvPr id="46" name="Picture 6"/>
          <p:cNvPicPr>
            <a:picLocks noChangeAspect="1" noChangeArrowheads="1"/>
          </p:cNvPicPr>
          <p:nvPr/>
        </p:nvPicPr>
        <p:blipFill>
          <a:blip r:embed="rId9" cstate="print"/>
          <a:srcRect l="936" t="9892" r="936" b="1413"/>
          <a:stretch>
            <a:fillRect/>
          </a:stretch>
        </p:blipFill>
        <p:spPr bwMode="auto">
          <a:xfrm>
            <a:off x="5241032" y="3457466"/>
            <a:ext cx="2160000" cy="1343200"/>
          </a:xfrm>
          <a:prstGeom prst="rect">
            <a:avLst/>
          </a:prstGeom>
          <a:noFill/>
          <a:ln w="28575">
            <a:solidFill>
              <a:srgbClr val="00B0F0"/>
            </a:solidFill>
            <a:miter lim="800000"/>
            <a:headEnd/>
            <a:tailEnd type="none" w="med" len="med"/>
          </a:ln>
          <a:effectLst/>
        </p:spPr>
      </p:pic>
      <p:pic>
        <p:nvPicPr>
          <p:cNvPr id="47" name="Picture 8"/>
          <p:cNvPicPr>
            <a:picLocks noChangeAspect="1" noChangeArrowheads="1"/>
          </p:cNvPicPr>
          <p:nvPr/>
        </p:nvPicPr>
        <p:blipFill>
          <a:blip r:embed="rId10" cstate="print"/>
          <a:srcRect l="936" t="9892" r="936" b="1413"/>
          <a:stretch>
            <a:fillRect/>
          </a:stretch>
        </p:blipFill>
        <p:spPr bwMode="auto">
          <a:xfrm>
            <a:off x="7511380" y="3457466"/>
            <a:ext cx="2160000" cy="1343200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 type="none" w="med" len="med"/>
          </a:ln>
          <a:effectLst/>
        </p:spPr>
      </p:pic>
      <p:sp>
        <p:nvSpPr>
          <p:cNvPr id="48" name="円/楕円 47"/>
          <p:cNvSpPr/>
          <p:nvPr/>
        </p:nvSpPr>
        <p:spPr>
          <a:xfrm>
            <a:off x="957390" y="5211615"/>
            <a:ext cx="288032" cy="288032"/>
          </a:xfrm>
          <a:prstGeom prst="ellipse">
            <a:avLst/>
          </a:prstGeom>
          <a:ln>
            <a:solidFill>
              <a:srgbClr val="FF66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rgbClr val="FF6600"/>
                </a:solidFill>
                <a:latin typeface="Segoe UI" pitchFamily="34" charset="0"/>
                <a:ea typeface="メイリオ" pitchFamily="50" charset="-128"/>
              </a:rPr>
              <a:t>１</a:t>
            </a:r>
            <a:endParaRPr kumimoji="1" lang="ja-JP" altLang="en-US" b="1" dirty="0">
              <a:solidFill>
                <a:srgbClr val="FF6600"/>
              </a:solidFill>
              <a:latin typeface="Segoe UI" pitchFamily="34" charset="0"/>
              <a:ea typeface="メイリオ" pitchFamily="50" charset="-128"/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2288704" y="6237312"/>
            <a:ext cx="720000" cy="360000"/>
          </a:xfrm>
          <a:prstGeom prst="roundRect">
            <a:avLst/>
          </a:prstGeom>
          <a:noFill/>
          <a:ln w="285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1" name="円/楕円 50"/>
          <p:cNvSpPr/>
          <p:nvPr/>
        </p:nvSpPr>
        <p:spPr>
          <a:xfrm>
            <a:off x="2181526" y="6093296"/>
            <a:ext cx="288032" cy="288032"/>
          </a:xfrm>
          <a:prstGeom prst="ellipse">
            <a:avLst/>
          </a:prstGeom>
          <a:ln>
            <a:solidFill>
              <a:srgbClr val="FF66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rgbClr val="FF6600"/>
                </a:solidFill>
                <a:latin typeface="Segoe UI" pitchFamily="34" charset="0"/>
                <a:ea typeface="メイリオ" pitchFamily="50" charset="-128"/>
              </a:rPr>
              <a:t>２</a:t>
            </a:r>
            <a:endParaRPr kumimoji="1" lang="ja-JP" altLang="en-US" b="1" dirty="0">
              <a:solidFill>
                <a:srgbClr val="FF6600"/>
              </a:solidFill>
              <a:latin typeface="Segoe UI" pitchFamily="34" charset="0"/>
              <a:ea typeface="メイリオ" pitchFamily="50" charset="-128"/>
            </a:endParaRPr>
          </a:p>
        </p:txBody>
      </p:sp>
      <p:grpSp>
        <p:nvGrpSpPr>
          <p:cNvPr id="52" name="Group 8"/>
          <p:cNvGrpSpPr>
            <a:grpSpLocks noChangeAspect="1"/>
          </p:cNvGrpSpPr>
          <p:nvPr/>
        </p:nvGrpSpPr>
        <p:grpSpPr bwMode="auto">
          <a:xfrm rot="-1486382">
            <a:off x="2878678" y="6345114"/>
            <a:ext cx="267949" cy="432000"/>
            <a:chOff x="2784" y="2832"/>
            <a:chExt cx="768" cy="1296"/>
          </a:xfrm>
        </p:grpSpPr>
        <p:sp>
          <p:nvSpPr>
            <p:cNvPr id="53" name="Freeform 9"/>
            <p:cNvSpPr>
              <a:spLocks noChangeAspect="1"/>
            </p:cNvSpPr>
            <p:nvPr/>
          </p:nvSpPr>
          <p:spPr bwMode="auto">
            <a:xfrm flipH="1">
              <a:off x="2784" y="2824"/>
              <a:ext cx="661" cy="1053"/>
            </a:xfrm>
            <a:custGeom>
              <a:avLst/>
              <a:gdLst/>
              <a:ahLst/>
              <a:cxnLst>
                <a:cxn ang="0">
                  <a:pos x="521" y="1923"/>
                </a:cxn>
                <a:cxn ang="0">
                  <a:pos x="390" y="1863"/>
                </a:cxn>
                <a:cxn ang="0">
                  <a:pos x="251" y="1863"/>
                </a:cxn>
                <a:cxn ang="0">
                  <a:pos x="27" y="1938"/>
                </a:cxn>
                <a:cxn ang="0">
                  <a:pos x="23" y="1818"/>
                </a:cxn>
                <a:cxn ang="0">
                  <a:pos x="55" y="1753"/>
                </a:cxn>
                <a:cxn ang="0">
                  <a:pos x="74" y="1733"/>
                </a:cxn>
                <a:cxn ang="0">
                  <a:pos x="83" y="1713"/>
                </a:cxn>
                <a:cxn ang="0">
                  <a:pos x="74" y="1648"/>
                </a:cxn>
                <a:cxn ang="0">
                  <a:pos x="46" y="1533"/>
                </a:cxn>
                <a:cxn ang="0">
                  <a:pos x="4" y="1347"/>
                </a:cxn>
                <a:cxn ang="0">
                  <a:pos x="0" y="1027"/>
                </a:cxn>
                <a:cxn ang="0">
                  <a:pos x="4" y="951"/>
                </a:cxn>
                <a:cxn ang="0">
                  <a:pos x="32" y="931"/>
                </a:cxn>
                <a:cxn ang="0">
                  <a:pos x="97" y="926"/>
                </a:cxn>
                <a:cxn ang="0">
                  <a:pos x="130" y="911"/>
                </a:cxn>
                <a:cxn ang="0">
                  <a:pos x="148" y="886"/>
                </a:cxn>
                <a:cxn ang="0">
                  <a:pos x="176" y="821"/>
                </a:cxn>
                <a:cxn ang="0">
                  <a:pos x="251" y="781"/>
                </a:cxn>
                <a:cxn ang="0">
                  <a:pos x="353" y="771"/>
                </a:cxn>
                <a:cxn ang="0">
                  <a:pos x="376" y="721"/>
                </a:cxn>
                <a:cxn ang="0">
                  <a:pos x="386" y="681"/>
                </a:cxn>
                <a:cxn ang="0">
                  <a:pos x="432" y="641"/>
                </a:cxn>
                <a:cxn ang="0">
                  <a:pos x="525" y="631"/>
                </a:cxn>
                <a:cxn ang="0">
                  <a:pos x="581" y="636"/>
                </a:cxn>
                <a:cxn ang="0">
                  <a:pos x="600" y="681"/>
                </a:cxn>
                <a:cxn ang="0">
                  <a:pos x="609" y="601"/>
                </a:cxn>
                <a:cxn ang="0">
                  <a:pos x="637" y="450"/>
                </a:cxn>
                <a:cxn ang="0">
                  <a:pos x="660" y="315"/>
                </a:cxn>
                <a:cxn ang="0">
                  <a:pos x="674" y="255"/>
                </a:cxn>
                <a:cxn ang="0">
                  <a:pos x="711" y="115"/>
                </a:cxn>
                <a:cxn ang="0">
                  <a:pos x="758" y="20"/>
                </a:cxn>
                <a:cxn ang="0">
                  <a:pos x="814" y="0"/>
                </a:cxn>
                <a:cxn ang="0">
                  <a:pos x="842" y="30"/>
                </a:cxn>
                <a:cxn ang="0">
                  <a:pos x="851" y="140"/>
                </a:cxn>
                <a:cxn ang="0">
                  <a:pos x="828" y="350"/>
                </a:cxn>
                <a:cxn ang="0">
                  <a:pos x="800" y="571"/>
                </a:cxn>
                <a:cxn ang="0">
                  <a:pos x="790" y="846"/>
                </a:cxn>
                <a:cxn ang="0">
                  <a:pos x="800" y="981"/>
                </a:cxn>
                <a:cxn ang="0">
                  <a:pos x="814" y="997"/>
                </a:cxn>
                <a:cxn ang="0">
                  <a:pos x="865" y="971"/>
                </a:cxn>
                <a:cxn ang="0">
                  <a:pos x="921" y="981"/>
                </a:cxn>
                <a:cxn ang="0">
                  <a:pos x="949" y="1042"/>
                </a:cxn>
                <a:cxn ang="0">
                  <a:pos x="977" y="1132"/>
                </a:cxn>
                <a:cxn ang="0">
                  <a:pos x="949" y="1302"/>
                </a:cxn>
                <a:cxn ang="0">
                  <a:pos x="925" y="1397"/>
                </a:cxn>
                <a:cxn ang="0">
                  <a:pos x="921" y="1432"/>
                </a:cxn>
                <a:cxn ang="0">
                  <a:pos x="893" y="1457"/>
                </a:cxn>
                <a:cxn ang="0">
                  <a:pos x="883" y="1533"/>
                </a:cxn>
                <a:cxn ang="0">
                  <a:pos x="860" y="1558"/>
                </a:cxn>
                <a:cxn ang="0">
                  <a:pos x="795" y="1653"/>
                </a:cxn>
                <a:cxn ang="0">
                  <a:pos x="744" y="1703"/>
                </a:cxn>
                <a:cxn ang="0">
                  <a:pos x="669" y="1808"/>
                </a:cxn>
                <a:cxn ang="0">
                  <a:pos x="665" y="1888"/>
                </a:cxn>
                <a:cxn ang="0">
                  <a:pos x="637" y="1948"/>
                </a:cxn>
                <a:cxn ang="0">
                  <a:pos x="572" y="1989"/>
                </a:cxn>
              </a:cxnLst>
              <a:rect l="0" t="0" r="r" b="b"/>
              <a:pathLst>
                <a:path w="978" h="1990">
                  <a:moveTo>
                    <a:pt x="576" y="1989"/>
                  </a:moveTo>
                  <a:lnTo>
                    <a:pt x="521" y="1923"/>
                  </a:lnTo>
                  <a:lnTo>
                    <a:pt x="460" y="1888"/>
                  </a:lnTo>
                  <a:lnTo>
                    <a:pt x="390" y="1863"/>
                  </a:lnTo>
                  <a:lnTo>
                    <a:pt x="325" y="1858"/>
                  </a:lnTo>
                  <a:lnTo>
                    <a:pt x="251" y="1863"/>
                  </a:lnTo>
                  <a:lnTo>
                    <a:pt x="181" y="1883"/>
                  </a:lnTo>
                  <a:lnTo>
                    <a:pt x="27" y="1938"/>
                  </a:lnTo>
                  <a:lnTo>
                    <a:pt x="23" y="1893"/>
                  </a:lnTo>
                  <a:lnTo>
                    <a:pt x="23" y="1818"/>
                  </a:lnTo>
                  <a:lnTo>
                    <a:pt x="37" y="1783"/>
                  </a:lnTo>
                  <a:lnTo>
                    <a:pt x="55" y="1753"/>
                  </a:lnTo>
                  <a:lnTo>
                    <a:pt x="69" y="1743"/>
                  </a:lnTo>
                  <a:lnTo>
                    <a:pt x="74" y="1733"/>
                  </a:lnTo>
                  <a:lnTo>
                    <a:pt x="79" y="1723"/>
                  </a:lnTo>
                  <a:lnTo>
                    <a:pt x="83" y="1713"/>
                  </a:lnTo>
                  <a:lnTo>
                    <a:pt x="83" y="1688"/>
                  </a:lnTo>
                  <a:lnTo>
                    <a:pt x="74" y="1648"/>
                  </a:lnTo>
                  <a:lnTo>
                    <a:pt x="60" y="1593"/>
                  </a:lnTo>
                  <a:lnTo>
                    <a:pt x="46" y="1533"/>
                  </a:lnTo>
                  <a:lnTo>
                    <a:pt x="13" y="1402"/>
                  </a:lnTo>
                  <a:lnTo>
                    <a:pt x="4" y="1347"/>
                  </a:lnTo>
                  <a:lnTo>
                    <a:pt x="0" y="1297"/>
                  </a:lnTo>
                  <a:lnTo>
                    <a:pt x="0" y="1027"/>
                  </a:lnTo>
                  <a:lnTo>
                    <a:pt x="4" y="997"/>
                  </a:lnTo>
                  <a:lnTo>
                    <a:pt x="4" y="951"/>
                  </a:lnTo>
                  <a:lnTo>
                    <a:pt x="9" y="936"/>
                  </a:lnTo>
                  <a:lnTo>
                    <a:pt x="32" y="931"/>
                  </a:lnTo>
                  <a:lnTo>
                    <a:pt x="60" y="926"/>
                  </a:lnTo>
                  <a:lnTo>
                    <a:pt x="97" y="926"/>
                  </a:lnTo>
                  <a:lnTo>
                    <a:pt x="107" y="921"/>
                  </a:lnTo>
                  <a:lnTo>
                    <a:pt x="130" y="911"/>
                  </a:lnTo>
                  <a:lnTo>
                    <a:pt x="144" y="901"/>
                  </a:lnTo>
                  <a:lnTo>
                    <a:pt x="148" y="886"/>
                  </a:lnTo>
                  <a:lnTo>
                    <a:pt x="153" y="851"/>
                  </a:lnTo>
                  <a:lnTo>
                    <a:pt x="176" y="821"/>
                  </a:lnTo>
                  <a:lnTo>
                    <a:pt x="214" y="791"/>
                  </a:lnTo>
                  <a:lnTo>
                    <a:pt x="251" y="781"/>
                  </a:lnTo>
                  <a:lnTo>
                    <a:pt x="325" y="781"/>
                  </a:lnTo>
                  <a:lnTo>
                    <a:pt x="353" y="771"/>
                  </a:lnTo>
                  <a:lnTo>
                    <a:pt x="372" y="746"/>
                  </a:lnTo>
                  <a:lnTo>
                    <a:pt x="376" y="721"/>
                  </a:lnTo>
                  <a:lnTo>
                    <a:pt x="381" y="701"/>
                  </a:lnTo>
                  <a:lnTo>
                    <a:pt x="386" y="681"/>
                  </a:lnTo>
                  <a:lnTo>
                    <a:pt x="400" y="666"/>
                  </a:lnTo>
                  <a:lnTo>
                    <a:pt x="432" y="641"/>
                  </a:lnTo>
                  <a:lnTo>
                    <a:pt x="474" y="636"/>
                  </a:lnTo>
                  <a:lnTo>
                    <a:pt x="525" y="631"/>
                  </a:lnTo>
                  <a:lnTo>
                    <a:pt x="558" y="626"/>
                  </a:lnTo>
                  <a:lnTo>
                    <a:pt x="581" y="636"/>
                  </a:lnTo>
                  <a:lnTo>
                    <a:pt x="595" y="651"/>
                  </a:lnTo>
                  <a:lnTo>
                    <a:pt x="600" y="681"/>
                  </a:lnTo>
                  <a:lnTo>
                    <a:pt x="600" y="651"/>
                  </a:lnTo>
                  <a:lnTo>
                    <a:pt x="609" y="601"/>
                  </a:lnTo>
                  <a:lnTo>
                    <a:pt x="618" y="531"/>
                  </a:lnTo>
                  <a:lnTo>
                    <a:pt x="637" y="450"/>
                  </a:lnTo>
                  <a:lnTo>
                    <a:pt x="651" y="380"/>
                  </a:lnTo>
                  <a:lnTo>
                    <a:pt x="660" y="315"/>
                  </a:lnTo>
                  <a:lnTo>
                    <a:pt x="669" y="270"/>
                  </a:lnTo>
                  <a:lnTo>
                    <a:pt x="674" y="255"/>
                  </a:lnTo>
                  <a:lnTo>
                    <a:pt x="697" y="170"/>
                  </a:lnTo>
                  <a:lnTo>
                    <a:pt x="711" y="115"/>
                  </a:lnTo>
                  <a:lnTo>
                    <a:pt x="735" y="50"/>
                  </a:lnTo>
                  <a:lnTo>
                    <a:pt x="758" y="20"/>
                  </a:lnTo>
                  <a:lnTo>
                    <a:pt x="795" y="0"/>
                  </a:lnTo>
                  <a:lnTo>
                    <a:pt x="814" y="0"/>
                  </a:lnTo>
                  <a:lnTo>
                    <a:pt x="832" y="15"/>
                  </a:lnTo>
                  <a:lnTo>
                    <a:pt x="842" y="30"/>
                  </a:lnTo>
                  <a:lnTo>
                    <a:pt x="851" y="65"/>
                  </a:lnTo>
                  <a:lnTo>
                    <a:pt x="851" y="140"/>
                  </a:lnTo>
                  <a:lnTo>
                    <a:pt x="842" y="235"/>
                  </a:lnTo>
                  <a:lnTo>
                    <a:pt x="828" y="350"/>
                  </a:lnTo>
                  <a:lnTo>
                    <a:pt x="814" y="480"/>
                  </a:lnTo>
                  <a:lnTo>
                    <a:pt x="800" y="571"/>
                  </a:lnTo>
                  <a:lnTo>
                    <a:pt x="790" y="656"/>
                  </a:lnTo>
                  <a:lnTo>
                    <a:pt x="790" y="846"/>
                  </a:lnTo>
                  <a:lnTo>
                    <a:pt x="795" y="951"/>
                  </a:lnTo>
                  <a:lnTo>
                    <a:pt x="800" y="981"/>
                  </a:lnTo>
                  <a:lnTo>
                    <a:pt x="804" y="997"/>
                  </a:lnTo>
                  <a:lnTo>
                    <a:pt x="814" y="997"/>
                  </a:lnTo>
                  <a:lnTo>
                    <a:pt x="837" y="986"/>
                  </a:lnTo>
                  <a:lnTo>
                    <a:pt x="865" y="971"/>
                  </a:lnTo>
                  <a:lnTo>
                    <a:pt x="902" y="971"/>
                  </a:lnTo>
                  <a:lnTo>
                    <a:pt x="921" y="981"/>
                  </a:lnTo>
                  <a:lnTo>
                    <a:pt x="935" y="1002"/>
                  </a:lnTo>
                  <a:lnTo>
                    <a:pt x="949" y="1042"/>
                  </a:lnTo>
                  <a:lnTo>
                    <a:pt x="967" y="1087"/>
                  </a:lnTo>
                  <a:lnTo>
                    <a:pt x="977" y="1132"/>
                  </a:lnTo>
                  <a:lnTo>
                    <a:pt x="977" y="1187"/>
                  </a:lnTo>
                  <a:lnTo>
                    <a:pt x="949" y="1302"/>
                  </a:lnTo>
                  <a:lnTo>
                    <a:pt x="935" y="1352"/>
                  </a:lnTo>
                  <a:lnTo>
                    <a:pt x="925" y="1397"/>
                  </a:lnTo>
                  <a:lnTo>
                    <a:pt x="921" y="1427"/>
                  </a:lnTo>
                  <a:lnTo>
                    <a:pt x="921" y="1432"/>
                  </a:lnTo>
                  <a:lnTo>
                    <a:pt x="902" y="1442"/>
                  </a:lnTo>
                  <a:lnTo>
                    <a:pt x="893" y="1457"/>
                  </a:lnTo>
                  <a:lnTo>
                    <a:pt x="888" y="1487"/>
                  </a:lnTo>
                  <a:lnTo>
                    <a:pt x="883" y="1533"/>
                  </a:lnTo>
                  <a:lnTo>
                    <a:pt x="874" y="1543"/>
                  </a:lnTo>
                  <a:lnTo>
                    <a:pt x="860" y="1558"/>
                  </a:lnTo>
                  <a:lnTo>
                    <a:pt x="828" y="1608"/>
                  </a:lnTo>
                  <a:lnTo>
                    <a:pt x="795" y="1653"/>
                  </a:lnTo>
                  <a:lnTo>
                    <a:pt x="790" y="1668"/>
                  </a:lnTo>
                  <a:lnTo>
                    <a:pt x="744" y="1703"/>
                  </a:lnTo>
                  <a:lnTo>
                    <a:pt x="702" y="1748"/>
                  </a:lnTo>
                  <a:lnTo>
                    <a:pt x="669" y="1808"/>
                  </a:lnTo>
                  <a:lnTo>
                    <a:pt x="665" y="1843"/>
                  </a:lnTo>
                  <a:lnTo>
                    <a:pt x="665" y="1888"/>
                  </a:lnTo>
                  <a:lnTo>
                    <a:pt x="655" y="1918"/>
                  </a:lnTo>
                  <a:lnTo>
                    <a:pt x="637" y="1948"/>
                  </a:lnTo>
                  <a:lnTo>
                    <a:pt x="576" y="1989"/>
                  </a:lnTo>
                  <a:lnTo>
                    <a:pt x="572" y="1989"/>
                  </a:lnTo>
                  <a:lnTo>
                    <a:pt x="576" y="1989"/>
                  </a:lnTo>
                </a:path>
              </a:pathLst>
            </a:custGeom>
            <a:solidFill>
              <a:srgbClr val="FFCC99"/>
            </a:solidFill>
            <a:ln w="9525" cap="rnd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rgbClr val="FF3300"/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dirty="0">
                <a:latin typeface="+mn-lt"/>
                <a:ea typeface="+mn-ea"/>
              </a:endParaRPr>
            </a:p>
          </p:txBody>
        </p:sp>
        <p:sp>
          <p:nvSpPr>
            <p:cNvPr id="54" name="Freeform 10"/>
            <p:cNvSpPr>
              <a:spLocks noChangeAspect="1"/>
            </p:cNvSpPr>
            <p:nvPr/>
          </p:nvSpPr>
          <p:spPr bwMode="auto">
            <a:xfrm flipH="1">
              <a:off x="2971" y="3815"/>
              <a:ext cx="581" cy="313"/>
            </a:xfrm>
            <a:custGeom>
              <a:avLst/>
              <a:gdLst>
                <a:gd name="T0" fmla="*/ 321 w 857"/>
                <a:gd name="T1" fmla="*/ 152 h 592"/>
                <a:gd name="T2" fmla="*/ 312 w 857"/>
                <a:gd name="T3" fmla="*/ 141 h 592"/>
                <a:gd name="T4" fmla="*/ 303 w 857"/>
                <a:gd name="T5" fmla="*/ 133 h 592"/>
                <a:gd name="T6" fmla="*/ 277 w 857"/>
                <a:gd name="T7" fmla="*/ 119 h 592"/>
                <a:gd name="T8" fmla="*/ 241 w 857"/>
                <a:gd name="T9" fmla="*/ 108 h 592"/>
                <a:gd name="T10" fmla="*/ 201 w 857"/>
                <a:gd name="T11" fmla="*/ 100 h 592"/>
                <a:gd name="T12" fmla="*/ 156 w 857"/>
                <a:gd name="T13" fmla="*/ 98 h 592"/>
                <a:gd name="T14" fmla="*/ 111 w 857"/>
                <a:gd name="T15" fmla="*/ 99 h 592"/>
                <a:gd name="T16" fmla="*/ 66 w 857"/>
                <a:gd name="T17" fmla="*/ 105 h 592"/>
                <a:gd name="T18" fmla="*/ 25 w 857"/>
                <a:gd name="T19" fmla="*/ 113 h 592"/>
                <a:gd name="T20" fmla="*/ 0 w 857"/>
                <a:gd name="T21" fmla="*/ 124 h 592"/>
                <a:gd name="T22" fmla="*/ 4 w 857"/>
                <a:gd name="T23" fmla="*/ 105 h 592"/>
                <a:gd name="T24" fmla="*/ 11 w 857"/>
                <a:gd name="T25" fmla="*/ 94 h 592"/>
                <a:gd name="T26" fmla="*/ 24 w 857"/>
                <a:gd name="T27" fmla="*/ 82 h 592"/>
                <a:gd name="T28" fmla="*/ 49 w 857"/>
                <a:gd name="T29" fmla="*/ 56 h 592"/>
                <a:gd name="T30" fmla="*/ 73 w 857"/>
                <a:gd name="T31" fmla="*/ 21 h 592"/>
                <a:gd name="T32" fmla="*/ 111 w 857"/>
                <a:gd name="T33" fmla="*/ 13 h 592"/>
                <a:gd name="T34" fmla="*/ 148 w 857"/>
                <a:gd name="T35" fmla="*/ 7 h 592"/>
                <a:gd name="T36" fmla="*/ 182 w 857"/>
                <a:gd name="T37" fmla="*/ 2 h 592"/>
                <a:gd name="T38" fmla="*/ 216 w 857"/>
                <a:gd name="T39" fmla="*/ 0 h 592"/>
                <a:gd name="T40" fmla="*/ 247 w 857"/>
                <a:gd name="T41" fmla="*/ 0 h 592"/>
                <a:gd name="T42" fmla="*/ 280 w 857"/>
                <a:gd name="T43" fmla="*/ 7 h 592"/>
                <a:gd name="T44" fmla="*/ 308 w 857"/>
                <a:gd name="T45" fmla="*/ 17 h 592"/>
                <a:gd name="T46" fmla="*/ 336 w 857"/>
                <a:gd name="T47" fmla="*/ 35 h 592"/>
                <a:gd name="T48" fmla="*/ 344 w 857"/>
                <a:gd name="T49" fmla="*/ 41 h 592"/>
                <a:gd name="T50" fmla="*/ 350 w 857"/>
                <a:gd name="T51" fmla="*/ 45 h 592"/>
                <a:gd name="T52" fmla="*/ 355 w 857"/>
                <a:gd name="T53" fmla="*/ 48 h 592"/>
                <a:gd name="T54" fmla="*/ 359 w 857"/>
                <a:gd name="T55" fmla="*/ 50 h 592"/>
                <a:gd name="T56" fmla="*/ 363 w 857"/>
                <a:gd name="T57" fmla="*/ 53 h 592"/>
                <a:gd name="T58" fmla="*/ 367 w 857"/>
                <a:gd name="T59" fmla="*/ 59 h 592"/>
                <a:gd name="T60" fmla="*/ 378 w 857"/>
                <a:gd name="T61" fmla="*/ 67 h 592"/>
                <a:gd name="T62" fmla="*/ 389 w 857"/>
                <a:gd name="T63" fmla="*/ 74 h 592"/>
                <a:gd name="T64" fmla="*/ 391 w 857"/>
                <a:gd name="T65" fmla="*/ 84 h 592"/>
                <a:gd name="T66" fmla="*/ 393 w 857"/>
                <a:gd name="T67" fmla="*/ 94 h 592"/>
                <a:gd name="T68" fmla="*/ 389 w 857"/>
                <a:gd name="T69" fmla="*/ 94 h 592"/>
                <a:gd name="T70" fmla="*/ 334 w 857"/>
                <a:gd name="T71" fmla="*/ 165 h 592"/>
                <a:gd name="T72" fmla="*/ 321 w 857"/>
                <a:gd name="T73" fmla="*/ 150 h 592"/>
                <a:gd name="T74" fmla="*/ 321 w 857"/>
                <a:gd name="T75" fmla="*/ 152 h 59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857"/>
                <a:gd name="T115" fmla="*/ 0 h 592"/>
                <a:gd name="T116" fmla="*/ 857 w 857"/>
                <a:gd name="T117" fmla="*/ 592 h 59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857" h="592">
                  <a:moveTo>
                    <a:pt x="697" y="545"/>
                  </a:moveTo>
                  <a:lnTo>
                    <a:pt x="679" y="505"/>
                  </a:lnTo>
                  <a:lnTo>
                    <a:pt x="660" y="475"/>
                  </a:lnTo>
                  <a:lnTo>
                    <a:pt x="604" y="425"/>
                  </a:lnTo>
                  <a:lnTo>
                    <a:pt x="525" y="385"/>
                  </a:lnTo>
                  <a:lnTo>
                    <a:pt x="437" y="360"/>
                  </a:lnTo>
                  <a:lnTo>
                    <a:pt x="339" y="350"/>
                  </a:lnTo>
                  <a:lnTo>
                    <a:pt x="241" y="355"/>
                  </a:lnTo>
                  <a:lnTo>
                    <a:pt x="144" y="375"/>
                  </a:lnTo>
                  <a:lnTo>
                    <a:pt x="55" y="405"/>
                  </a:lnTo>
                  <a:lnTo>
                    <a:pt x="0" y="445"/>
                  </a:lnTo>
                  <a:lnTo>
                    <a:pt x="9" y="375"/>
                  </a:lnTo>
                  <a:lnTo>
                    <a:pt x="23" y="335"/>
                  </a:lnTo>
                  <a:lnTo>
                    <a:pt x="51" y="295"/>
                  </a:lnTo>
                  <a:lnTo>
                    <a:pt x="107" y="200"/>
                  </a:lnTo>
                  <a:lnTo>
                    <a:pt x="158" y="75"/>
                  </a:lnTo>
                  <a:lnTo>
                    <a:pt x="241" y="45"/>
                  </a:lnTo>
                  <a:lnTo>
                    <a:pt x="321" y="25"/>
                  </a:lnTo>
                  <a:lnTo>
                    <a:pt x="395" y="5"/>
                  </a:lnTo>
                  <a:lnTo>
                    <a:pt x="469" y="0"/>
                  </a:lnTo>
                  <a:lnTo>
                    <a:pt x="539" y="0"/>
                  </a:lnTo>
                  <a:lnTo>
                    <a:pt x="609" y="25"/>
                  </a:lnTo>
                  <a:lnTo>
                    <a:pt x="669" y="60"/>
                  </a:lnTo>
                  <a:lnTo>
                    <a:pt x="730" y="125"/>
                  </a:lnTo>
                  <a:lnTo>
                    <a:pt x="749" y="145"/>
                  </a:lnTo>
                  <a:lnTo>
                    <a:pt x="762" y="160"/>
                  </a:lnTo>
                  <a:lnTo>
                    <a:pt x="772" y="170"/>
                  </a:lnTo>
                  <a:lnTo>
                    <a:pt x="781" y="180"/>
                  </a:lnTo>
                  <a:lnTo>
                    <a:pt x="790" y="190"/>
                  </a:lnTo>
                  <a:lnTo>
                    <a:pt x="800" y="210"/>
                  </a:lnTo>
                  <a:lnTo>
                    <a:pt x="823" y="240"/>
                  </a:lnTo>
                  <a:lnTo>
                    <a:pt x="846" y="265"/>
                  </a:lnTo>
                  <a:lnTo>
                    <a:pt x="851" y="300"/>
                  </a:lnTo>
                  <a:lnTo>
                    <a:pt x="856" y="335"/>
                  </a:lnTo>
                  <a:lnTo>
                    <a:pt x="846" y="335"/>
                  </a:lnTo>
                  <a:lnTo>
                    <a:pt x="725" y="591"/>
                  </a:lnTo>
                  <a:lnTo>
                    <a:pt x="697" y="535"/>
                  </a:lnTo>
                  <a:lnTo>
                    <a:pt x="697" y="545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 dirty="0"/>
            </a:p>
          </p:txBody>
        </p:sp>
      </p:grpSp>
      <p:sp>
        <p:nvSpPr>
          <p:cNvPr id="55" name="角丸四角形 54"/>
          <p:cNvSpPr/>
          <p:nvPr/>
        </p:nvSpPr>
        <p:spPr>
          <a:xfrm>
            <a:off x="5817096" y="1865889"/>
            <a:ext cx="1387202" cy="180000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7" name="角丸四角形 56"/>
          <p:cNvSpPr/>
          <p:nvPr/>
        </p:nvSpPr>
        <p:spPr>
          <a:xfrm>
            <a:off x="5898629" y="2424971"/>
            <a:ext cx="1008000" cy="180000"/>
          </a:xfrm>
          <a:prstGeom prst="round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59" name="直線矢印コネクタ 58"/>
          <p:cNvCxnSpPr/>
          <p:nvPr/>
        </p:nvCxnSpPr>
        <p:spPr>
          <a:xfrm>
            <a:off x="6733768" y="2616230"/>
            <a:ext cx="2611720" cy="112926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/>
          <p:nvPr/>
        </p:nvCxnSpPr>
        <p:spPr>
          <a:xfrm flipH="1">
            <a:off x="5529064" y="2036356"/>
            <a:ext cx="360040" cy="216024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テキスト ボックス 13"/>
          <p:cNvSpPr txBox="1">
            <a:spLocks noChangeArrowheads="1"/>
          </p:cNvSpPr>
          <p:nvPr/>
        </p:nvSpPr>
        <p:spPr bwMode="auto">
          <a:xfrm>
            <a:off x="5097016" y="4869160"/>
            <a:ext cx="4500000" cy="331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3969" tIns="41985" rIns="83969" bIns="41985">
            <a:spAutoFit/>
          </a:bodyPr>
          <a:lstStyle/>
          <a:p>
            <a:r>
              <a:rPr lang="ja-JP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５．</a:t>
            </a:r>
            <a:r>
              <a:rPr lang="ja-JP" altLang="en-US" sz="1100" dirty="0" smtClean="0"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［</a:t>
            </a:r>
            <a:r>
              <a:rPr lang="en-US" altLang="ja-JP" sz="1100" dirty="0" smtClean="0"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OK</a:t>
            </a:r>
            <a:r>
              <a:rPr lang="ja-JP" altLang="en-US" sz="1100" dirty="0" smtClean="0"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］を押して［閉じる］を押します</a:t>
            </a:r>
            <a:endParaRPr lang="en-US" altLang="ja-JP" sz="1100" dirty="0" smtClean="0">
              <a:latin typeface="Segoe UI" pitchFamily="34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5" name="角丸四角形 94"/>
          <p:cNvSpPr/>
          <p:nvPr/>
        </p:nvSpPr>
        <p:spPr>
          <a:xfrm>
            <a:off x="6859116" y="6266697"/>
            <a:ext cx="504000" cy="288000"/>
          </a:xfrm>
          <a:prstGeom prst="roundRect">
            <a:avLst/>
          </a:prstGeom>
          <a:noFill/>
          <a:ln w="285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96" name="Group 8"/>
          <p:cNvGrpSpPr>
            <a:grpSpLocks noChangeAspect="1"/>
          </p:cNvGrpSpPr>
          <p:nvPr/>
        </p:nvGrpSpPr>
        <p:grpSpPr bwMode="auto">
          <a:xfrm rot="-1486382">
            <a:off x="7255809" y="6345582"/>
            <a:ext cx="267949" cy="432000"/>
            <a:chOff x="2784" y="2832"/>
            <a:chExt cx="768" cy="1296"/>
          </a:xfrm>
        </p:grpSpPr>
        <p:sp>
          <p:nvSpPr>
            <p:cNvPr id="97" name="Freeform 9"/>
            <p:cNvSpPr>
              <a:spLocks noChangeAspect="1"/>
            </p:cNvSpPr>
            <p:nvPr/>
          </p:nvSpPr>
          <p:spPr bwMode="auto">
            <a:xfrm flipH="1">
              <a:off x="2784" y="2824"/>
              <a:ext cx="661" cy="1053"/>
            </a:xfrm>
            <a:custGeom>
              <a:avLst/>
              <a:gdLst/>
              <a:ahLst/>
              <a:cxnLst>
                <a:cxn ang="0">
                  <a:pos x="521" y="1923"/>
                </a:cxn>
                <a:cxn ang="0">
                  <a:pos x="390" y="1863"/>
                </a:cxn>
                <a:cxn ang="0">
                  <a:pos x="251" y="1863"/>
                </a:cxn>
                <a:cxn ang="0">
                  <a:pos x="27" y="1938"/>
                </a:cxn>
                <a:cxn ang="0">
                  <a:pos x="23" y="1818"/>
                </a:cxn>
                <a:cxn ang="0">
                  <a:pos x="55" y="1753"/>
                </a:cxn>
                <a:cxn ang="0">
                  <a:pos x="74" y="1733"/>
                </a:cxn>
                <a:cxn ang="0">
                  <a:pos x="83" y="1713"/>
                </a:cxn>
                <a:cxn ang="0">
                  <a:pos x="74" y="1648"/>
                </a:cxn>
                <a:cxn ang="0">
                  <a:pos x="46" y="1533"/>
                </a:cxn>
                <a:cxn ang="0">
                  <a:pos x="4" y="1347"/>
                </a:cxn>
                <a:cxn ang="0">
                  <a:pos x="0" y="1027"/>
                </a:cxn>
                <a:cxn ang="0">
                  <a:pos x="4" y="951"/>
                </a:cxn>
                <a:cxn ang="0">
                  <a:pos x="32" y="931"/>
                </a:cxn>
                <a:cxn ang="0">
                  <a:pos x="97" y="926"/>
                </a:cxn>
                <a:cxn ang="0">
                  <a:pos x="130" y="911"/>
                </a:cxn>
                <a:cxn ang="0">
                  <a:pos x="148" y="886"/>
                </a:cxn>
                <a:cxn ang="0">
                  <a:pos x="176" y="821"/>
                </a:cxn>
                <a:cxn ang="0">
                  <a:pos x="251" y="781"/>
                </a:cxn>
                <a:cxn ang="0">
                  <a:pos x="353" y="771"/>
                </a:cxn>
                <a:cxn ang="0">
                  <a:pos x="376" y="721"/>
                </a:cxn>
                <a:cxn ang="0">
                  <a:pos x="386" y="681"/>
                </a:cxn>
                <a:cxn ang="0">
                  <a:pos x="432" y="641"/>
                </a:cxn>
                <a:cxn ang="0">
                  <a:pos x="525" y="631"/>
                </a:cxn>
                <a:cxn ang="0">
                  <a:pos x="581" y="636"/>
                </a:cxn>
                <a:cxn ang="0">
                  <a:pos x="600" y="681"/>
                </a:cxn>
                <a:cxn ang="0">
                  <a:pos x="609" y="601"/>
                </a:cxn>
                <a:cxn ang="0">
                  <a:pos x="637" y="450"/>
                </a:cxn>
                <a:cxn ang="0">
                  <a:pos x="660" y="315"/>
                </a:cxn>
                <a:cxn ang="0">
                  <a:pos x="674" y="255"/>
                </a:cxn>
                <a:cxn ang="0">
                  <a:pos x="711" y="115"/>
                </a:cxn>
                <a:cxn ang="0">
                  <a:pos x="758" y="20"/>
                </a:cxn>
                <a:cxn ang="0">
                  <a:pos x="814" y="0"/>
                </a:cxn>
                <a:cxn ang="0">
                  <a:pos x="842" y="30"/>
                </a:cxn>
                <a:cxn ang="0">
                  <a:pos x="851" y="140"/>
                </a:cxn>
                <a:cxn ang="0">
                  <a:pos x="828" y="350"/>
                </a:cxn>
                <a:cxn ang="0">
                  <a:pos x="800" y="571"/>
                </a:cxn>
                <a:cxn ang="0">
                  <a:pos x="790" y="846"/>
                </a:cxn>
                <a:cxn ang="0">
                  <a:pos x="800" y="981"/>
                </a:cxn>
                <a:cxn ang="0">
                  <a:pos x="814" y="997"/>
                </a:cxn>
                <a:cxn ang="0">
                  <a:pos x="865" y="971"/>
                </a:cxn>
                <a:cxn ang="0">
                  <a:pos x="921" y="981"/>
                </a:cxn>
                <a:cxn ang="0">
                  <a:pos x="949" y="1042"/>
                </a:cxn>
                <a:cxn ang="0">
                  <a:pos x="977" y="1132"/>
                </a:cxn>
                <a:cxn ang="0">
                  <a:pos x="949" y="1302"/>
                </a:cxn>
                <a:cxn ang="0">
                  <a:pos x="925" y="1397"/>
                </a:cxn>
                <a:cxn ang="0">
                  <a:pos x="921" y="1432"/>
                </a:cxn>
                <a:cxn ang="0">
                  <a:pos x="893" y="1457"/>
                </a:cxn>
                <a:cxn ang="0">
                  <a:pos x="883" y="1533"/>
                </a:cxn>
                <a:cxn ang="0">
                  <a:pos x="860" y="1558"/>
                </a:cxn>
                <a:cxn ang="0">
                  <a:pos x="795" y="1653"/>
                </a:cxn>
                <a:cxn ang="0">
                  <a:pos x="744" y="1703"/>
                </a:cxn>
                <a:cxn ang="0">
                  <a:pos x="669" y="1808"/>
                </a:cxn>
                <a:cxn ang="0">
                  <a:pos x="665" y="1888"/>
                </a:cxn>
                <a:cxn ang="0">
                  <a:pos x="637" y="1948"/>
                </a:cxn>
                <a:cxn ang="0">
                  <a:pos x="572" y="1989"/>
                </a:cxn>
              </a:cxnLst>
              <a:rect l="0" t="0" r="r" b="b"/>
              <a:pathLst>
                <a:path w="978" h="1990">
                  <a:moveTo>
                    <a:pt x="576" y="1989"/>
                  </a:moveTo>
                  <a:lnTo>
                    <a:pt x="521" y="1923"/>
                  </a:lnTo>
                  <a:lnTo>
                    <a:pt x="460" y="1888"/>
                  </a:lnTo>
                  <a:lnTo>
                    <a:pt x="390" y="1863"/>
                  </a:lnTo>
                  <a:lnTo>
                    <a:pt x="325" y="1858"/>
                  </a:lnTo>
                  <a:lnTo>
                    <a:pt x="251" y="1863"/>
                  </a:lnTo>
                  <a:lnTo>
                    <a:pt x="181" y="1883"/>
                  </a:lnTo>
                  <a:lnTo>
                    <a:pt x="27" y="1938"/>
                  </a:lnTo>
                  <a:lnTo>
                    <a:pt x="23" y="1893"/>
                  </a:lnTo>
                  <a:lnTo>
                    <a:pt x="23" y="1818"/>
                  </a:lnTo>
                  <a:lnTo>
                    <a:pt x="37" y="1783"/>
                  </a:lnTo>
                  <a:lnTo>
                    <a:pt x="55" y="1753"/>
                  </a:lnTo>
                  <a:lnTo>
                    <a:pt x="69" y="1743"/>
                  </a:lnTo>
                  <a:lnTo>
                    <a:pt x="74" y="1733"/>
                  </a:lnTo>
                  <a:lnTo>
                    <a:pt x="79" y="1723"/>
                  </a:lnTo>
                  <a:lnTo>
                    <a:pt x="83" y="1713"/>
                  </a:lnTo>
                  <a:lnTo>
                    <a:pt x="83" y="1688"/>
                  </a:lnTo>
                  <a:lnTo>
                    <a:pt x="74" y="1648"/>
                  </a:lnTo>
                  <a:lnTo>
                    <a:pt x="60" y="1593"/>
                  </a:lnTo>
                  <a:lnTo>
                    <a:pt x="46" y="1533"/>
                  </a:lnTo>
                  <a:lnTo>
                    <a:pt x="13" y="1402"/>
                  </a:lnTo>
                  <a:lnTo>
                    <a:pt x="4" y="1347"/>
                  </a:lnTo>
                  <a:lnTo>
                    <a:pt x="0" y="1297"/>
                  </a:lnTo>
                  <a:lnTo>
                    <a:pt x="0" y="1027"/>
                  </a:lnTo>
                  <a:lnTo>
                    <a:pt x="4" y="997"/>
                  </a:lnTo>
                  <a:lnTo>
                    <a:pt x="4" y="951"/>
                  </a:lnTo>
                  <a:lnTo>
                    <a:pt x="9" y="936"/>
                  </a:lnTo>
                  <a:lnTo>
                    <a:pt x="32" y="931"/>
                  </a:lnTo>
                  <a:lnTo>
                    <a:pt x="60" y="926"/>
                  </a:lnTo>
                  <a:lnTo>
                    <a:pt x="97" y="926"/>
                  </a:lnTo>
                  <a:lnTo>
                    <a:pt x="107" y="921"/>
                  </a:lnTo>
                  <a:lnTo>
                    <a:pt x="130" y="911"/>
                  </a:lnTo>
                  <a:lnTo>
                    <a:pt x="144" y="901"/>
                  </a:lnTo>
                  <a:lnTo>
                    <a:pt x="148" y="886"/>
                  </a:lnTo>
                  <a:lnTo>
                    <a:pt x="153" y="851"/>
                  </a:lnTo>
                  <a:lnTo>
                    <a:pt x="176" y="821"/>
                  </a:lnTo>
                  <a:lnTo>
                    <a:pt x="214" y="791"/>
                  </a:lnTo>
                  <a:lnTo>
                    <a:pt x="251" y="781"/>
                  </a:lnTo>
                  <a:lnTo>
                    <a:pt x="325" y="781"/>
                  </a:lnTo>
                  <a:lnTo>
                    <a:pt x="353" y="771"/>
                  </a:lnTo>
                  <a:lnTo>
                    <a:pt x="372" y="746"/>
                  </a:lnTo>
                  <a:lnTo>
                    <a:pt x="376" y="721"/>
                  </a:lnTo>
                  <a:lnTo>
                    <a:pt x="381" y="701"/>
                  </a:lnTo>
                  <a:lnTo>
                    <a:pt x="386" y="681"/>
                  </a:lnTo>
                  <a:lnTo>
                    <a:pt x="400" y="666"/>
                  </a:lnTo>
                  <a:lnTo>
                    <a:pt x="432" y="641"/>
                  </a:lnTo>
                  <a:lnTo>
                    <a:pt x="474" y="636"/>
                  </a:lnTo>
                  <a:lnTo>
                    <a:pt x="525" y="631"/>
                  </a:lnTo>
                  <a:lnTo>
                    <a:pt x="558" y="626"/>
                  </a:lnTo>
                  <a:lnTo>
                    <a:pt x="581" y="636"/>
                  </a:lnTo>
                  <a:lnTo>
                    <a:pt x="595" y="651"/>
                  </a:lnTo>
                  <a:lnTo>
                    <a:pt x="600" y="681"/>
                  </a:lnTo>
                  <a:lnTo>
                    <a:pt x="600" y="651"/>
                  </a:lnTo>
                  <a:lnTo>
                    <a:pt x="609" y="601"/>
                  </a:lnTo>
                  <a:lnTo>
                    <a:pt x="618" y="531"/>
                  </a:lnTo>
                  <a:lnTo>
                    <a:pt x="637" y="450"/>
                  </a:lnTo>
                  <a:lnTo>
                    <a:pt x="651" y="380"/>
                  </a:lnTo>
                  <a:lnTo>
                    <a:pt x="660" y="315"/>
                  </a:lnTo>
                  <a:lnTo>
                    <a:pt x="669" y="270"/>
                  </a:lnTo>
                  <a:lnTo>
                    <a:pt x="674" y="255"/>
                  </a:lnTo>
                  <a:lnTo>
                    <a:pt x="697" y="170"/>
                  </a:lnTo>
                  <a:lnTo>
                    <a:pt x="711" y="115"/>
                  </a:lnTo>
                  <a:lnTo>
                    <a:pt x="735" y="50"/>
                  </a:lnTo>
                  <a:lnTo>
                    <a:pt x="758" y="20"/>
                  </a:lnTo>
                  <a:lnTo>
                    <a:pt x="795" y="0"/>
                  </a:lnTo>
                  <a:lnTo>
                    <a:pt x="814" y="0"/>
                  </a:lnTo>
                  <a:lnTo>
                    <a:pt x="832" y="15"/>
                  </a:lnTo>
                  <a:lnTo>
                    <a:pt x="842" y="30"/>
                  </a:lnTo>
                  <a:lnTo>
                    <a:pt x="851" y="65"/>
                  </a:lnTo>
                  <a:lnTo>
                    <a:pt x="851" y="140"/>
                  </a:lnTo>
                  <a:lnTo>
                    <a:pt x="842" y="235"/>
                  </a:lnTo>
                  <a:lnTo>
                    <a:pt x="828" y="350"/>
                  </a:lnTo>
                  <a:lnTo>
                    <a:pt x="814" y="480"/>
                  </a:lnTo>
                  <a:lnTo>
                    <a:pt x="800" y="571"/>
                  </a:lnTo>
                  <a:lnTo>
                    <a:pt x="790" y="656"/>
                  </a:lnTo>
                  <a:lnTo>
                    <a:pt x="790" y="846"/>
                  </a:lnTo>
                  <a:lnTo>
                    <a:pt x="795" y="951"/>
                  </a:lnTo>
                  <a:lnTo>
                    <a:pt x="800" y="981"/>
                  </a:lnTo>
                  <a:lnTo>
                    <a:pt x="804" y="997"/>
                  </a:lnTo>
                  <a:lnTo>
                    <a:pt x="814" y="997"/>
                  </a:lnTo>
                  <a:lnTo>
                    <a:pt x="837" y="986"/>
                  </a:lnTo>
                  <a:lnTo>
                    <a:pt x="865" y="971"/>
                  </a:lnTo>
                  <a:lnTo>
                    <a:pt x="902" y="971"/>
                  </a:lnTo>
                  <a:lnTo>
                    <a:pt x="921" y="981"/>
                  </a:lnTo>
                  <a:lnTo>
                    <a:pt x="935" y="1002"/>
                  </a:lnTo>
                  <a:lnTo>
                    <a:pt x="949" y="1042"/>
                  </a:lnTo>
                  <a:lnTo>
                    <a:pt x="967" y="1087"/>
                  </a:lnTo>
                  <a:lnTo>
                    <a:pt x="977" y="1132"/>
                  </a:lnTo>
                  <a:lnTo>
                    <a:pt x="977" y="1187"/>
                  </a:lnTo>
                  <a:lnTo>
                    <a:pt x="949" y="1302"/>
                  </a:lnTo>
                  <a:lnTo>
                    <a:pt x="935" y="1352"/>
                  </a:lnTo>
                  <a:lnTo>
                    <a:pt x="925" y="1397"/>
                  </a:lnTo>
                  <a:lnTo>
                    <a:pt x="921" y="1427"/>
                  </a:lnTo>
                  <a:lnTo>
                    <a:pt x="921" y="1432"/>
                  </a:lnTo>
                  <a:lnTo>
                    <a:pt x="902" y="1442"/>
                  </a:lnTo>
                  <a:lnTo>
                    <a:pt x="893" y="1457"/>
                  </a:lnTo>
                  <a:lnTo>
                    <a:pt x="888" y="1487"/>
                  </a:lnTo>
                  <a:lnTo>
                    <a:pt x="883" y="1533"/>
                  </a:lnTo>
                  <a:lnTo>
                    <a:pt x="874" y="1543"/>
                  </a:lnTo>
                  <a:lnTo>
                    <a:pt x="860" y="1558"/>
                  </a:lnTo>
                  <a:lnTo>
                    <a:pt x="828" y="1608"/>
                  </a:lnTo>
                  <a:lnTo>
                    <a:pt x="795" y="1653"/>
                  </a:lnTo>
                  <a:lnTo>
                    <a:pt x="790" y="1668"/>
                  </a:lnTo>
                  <a:lnTo>
                    <a:pt x="744" y="1703"/>
                  </a:lnTo>
                  <a:lnTo>
                    <a:pt x="702" y="1748"/>
                  </a:lnTo>
                  <a:lnTo>
                    <a:pt x="669" y="1808"/>
                  </a:lnTo>
                  <a:lnTo>
                    <a:pt x="665" y="1843"/>
                  </a:lnTo>
                  <a:lnTo>
                    <a:pt x="665" y="1888"/>
                  </a:lnTo>
                  <a:lnTo>
                    <a:pt x="655" y="1918"/>
                  </a:lnTo>
                  <a:lnTo>
                    <a:pt x="637" y="1948"/>
                  </a:lnTo>
                  <a:lnTo>
                    <a:pt x="576" y="1989"/>
                  </a:lnTo>
                  <a:lnTo>
                    <a:pt x="572" y="1989"/>
                  </a:lnTo>
                  <a:lnTo>
                    <a:pt x="576" y="1989"/>
                  </a:lnTo>
                </a:path>
              </a:pathLst>
            </a:custGeom>
            <a:solidFill>
              <a:srgbClr val="FFCC99"/>
            </a:solidFill>
            <a:ln w="9525" cap="rnd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rgbClr val="FF3300"/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dirty="0">
                <a:latin typeface="+mn-lt"/>
                <a:ea typeface="+mn-ea"/>
              </a:endParaRPr>
            </a:p>
          </p:txBody>
        </p:sp>
        <p:sp>
          <p:nvSpPr>
            <p:cNvPr id="98" name="Freeform 10"/>
            <p:cNvSpPr>
              <a:spLocks noChangeAspect="1"/>
            </p:cNvSpPr>
            <p:nvPr/>
          </p:nvSpPr>
          <p:spPr bwMode="auto">
            <a:xfrm flipH="1">
              <a:off x="2971" y="3815"/>
              <a:ext cx="581" cy="313"/>
            </a:xfrm>
            <a:custGeom>
              <a:avLst/>
              <a:gdLst>
                <a:gd name="T0" fmla="*/ 321 w 857"/>
                <a:gd name="T1" fmla="*/ 152 h 592"/>
                <a:gd name="T2" fmla="*/ 312 w 857"/>
                <a:gd name="T3" fmla="*/ 141 h 592"/>
                <a:gd name="T4" fmla="*/ 303 w 857"/>
                <a:gd name="T5" fmla="*/ 133 h 592"/>
                <a:gd name="T6" fmla="*/ 277 w 857"/>
                <a:gd name="T7" fmla="*/ 119 h 592"/>
                <a:gd name="T8" fmla="*/ 241 w 857"/>
                <a:gd name="T9" fmla="*/ 108 h 592"/>
                <a:gd name="T10" fmla="*/ 201 w 857"/>
                <a:gd name="T11" fmla="*/ 100 h 592"/>
                <a:gd name="T12" fmla="*/ 156 w 857"/>
                <a:gd name="T13" fmla="*/ 98 h 592"/>
                <a:gd name="T14" fmla="*/ 111 w 857"/>
                <a:gd name="T15" fmla="*/ 99 h 592"/>
                <a:gd name="T16" fmla="*/ 66 w 857"/>
                <a:gd name="T17" fmla="*/ 105 h 592"/>
                <a:gd name="T18" fmla="*/ 25 w 857"/>
                <a:gd name="T19" fmla="*/ 113 h 592"/>
                <a:gd name="T20" fmla="*/ 0 w 857"/>
                <a:gd name="T21" fmla="*/ 124 h 592"/>
                <a:gd name="T22" fmla="*/ 4 w 857"/>
                <a:gd name="T23" fmla="*/ 105 h 592"/>
                <a:gd name="T24" fmla="*/ 11 w 857"/>
                <a:gd name="T25" fmla="*/ 94 h 592"/>
                <a:gd name="T26" fmla="*/ 24 w 857"/>
                <a:gd name="T27" fmla="*/ 82 h 592"/>
                <a:gd name="T28" fmla="*/ 49 w 857"/>
                <a:gd name="T29" fmla="*/ 56 h 592"/>
                <a:gd name="T30" fmla="*/ 73 w 857"/>
                <a:gd name="T31" fmla="*/ 21 h 592"/>
                <a:gd name="T32" fmla="*/ 111 w 857"/>
                <a:gd name="T33" fmla="*/ 13 h 592"/>
                <a:gd name="T34" fmla="*/ 148 w 857"/>
                <a:gd name="T35" fmla="*/ 7 h 592"/>
                <a:gd name="T36" fmla="*/ 182 w 857"/>
                <a:gd name="T37" fmla="*/ 2 h 592"/>
                <a:gd name="T38" fmla="*/ 216 w 857"/>
                <a:gd name="T39" fmla="*/ 0 h 592"/>
                <a:gd name="T40" fmla="*/ 247 w 857"/>
                <a:gd name="T41" fmla="*/ 0 h 592"/>
                <a:gd name="T42" fmla="*/ 280 w 857"/>
                <a:gd name="T43" fmla="*/ 7 h 592"/>
                <a:gd name="T44" fmla="*/ 308 w 857"/>
                <a:gd name="T45" fmla="*/ 17 h 592"/>
                <a:gd name="T46" fmla="*/ 336 w 857"/>
                <a:gd name="T47" fmla="*/ 35 h 592"/>
                <a:gd name="T48" fmla="*/ 344 w 857"/>
                <a:gd name="T49" fmla="*/ 41 h 592"/>
                <a:gd name="T50" fmla="*/ 350 w 857"/>
                <a:gd name="T51" fmla="*/ 45 h 592"/>
                <a:gd name="T52" fmla="*/ 355 w 857"/>
                <a:gd name="T53" fmla="*/ 48 h 592"/>
                <a:gd name="T54" fmla="*/ 359 w 857"/>
                <a:gd name="T55" fmla="*/ 50 h 592"/>
                <a:gd name="T56" fmla="*/ 363 w 857"/>
                <a:gd name="T57" fmla="*/ 53 h 592"/>
                <a:gd name="T58" fmla="*/ 367 w 857"/>
                <a:gd name="T59" fmla="*/ 59 h 592"/>
                <a:gd name="T60" fmla="*/ 378 w 857"/>
                <a:gd name="T61" fmla="*/ 67 h 592"/>
                <a:gd name="T62" fmla="*/ 389 w 857"/>
                <a:gd name="T63" fmla="*/ 74 h 592"/>
                <a:gd name="T64" fmla="*/ 391 w 857"/>
                <a:gd name="T65" fmla="*/ 84 h 592"/>
                <a:gd name="T66" fmla="*/ 393 w 857"/>
                <a:gd name="T67" fmla="*/ 94 h 592"/>
                <a:gd name="T68" fmla="*/ 389 w 857"/>
                <a:gd name="T69" fmla="*/ 94 h 592"/>
                <a:gd name="T70" fmla="*/ 334 w 857"/>
                <a:gd name="T71" fmla="*/ 165 h 592"/>
                <a:gd name="T72" fmla="*/ 321 w 857"/>
                <a:gd name="T73" fmla="*/ 150 h 592"/>
                <a:gd name="T74" fmla="*/ 321 w 857"/>
                <a:gd name="T75" fmla="*/ 152 h 59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857"/>
                <a:gd name="T115" fmla="*/ 0 h 592"/>
                <a:gd name="T116" fmla="*/ 857 w 857"/>
                <a:gd name="T117" fmla="*/ 592 h 59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857" h="592">
                  <a:moveTo>
                    <a:pt x="697" y="545"/>
                  </a:moveTo>
                  <a:lnTo>
                    <a:pt x="679" y="505"/>
                  </a:lnTo>
                  <a:lnTo>
                    <a:pt x="660" y="475"/>
                  </a:lnTo>
                  <a:lnTo>
                    <a:pt x="604" y="425"/>
                  </a:lnTo>
                  <a:lnTo>
                    <a:pt x="525" y="385"/>
                  </a:lnTo>
                  <a:lnTo>
                    <a:pt x="437" y="360"/>
                  </a:lnTo>
                  <a:lnTo>
                    <a:pt x="339" y="350"/>
                  </a:lnTo>
                  <a:lnTo>
                    <a:pt x="241" y="355"/>
                  </a:lnTo>
                  <a:lnTo>
                    <a:pt x="144" y="375"/>
                  </a:lnTo>
                  <a:lnTo>
                    <a:pt x="55" y="405"/>
                  </a:lnTo>
                  <a:lnTo>
                    <a:pt x="0" y="445"/>
                  </a:lnTo>
                  <a:lnTo>
                    <a:pt x="9" y="375"/>
                  </a:lnTo>
                  <a:lnTo>
                    <a:pt x="23" y="335"/>
                  </a:lnTo>
                  <a:lnTo>
                    <a:pt x="51" y="295"/>
                  </a:lnTo>
                  <a:lnTo>
                    <a:pt x="107" y="200"/>
                  </a:lnTo>
                  <a:lnTo>
                    <a:pt x="158" y="75"/>
                  </a:lnTo>
                  <a:lnTo>
                    <a:pt x="241" y="45"/>
                  </a:lnTo>
                  <a:lnTo>
                    <a:pt x="321" y="25"/>
                  </a:lnTo>
                  <a:lnTo>
                    <a:pt x="395" y="5"/>
                  </a:lnTo>
                  <a:lnTo>
                    <a:pt x="469" y="0"/>
                  </a:lnTo>
                  <a:lnTo>
                    <a:pt x="539" y="0"/>
                  </a:lnTo>
                  <a:lnTo>
                    <a:pt x="609" y="25"/>
                  </a:lnTo>
                  <a:lnTo>
                    <a:pt x="669" y="60"/>
                  </a:lnTo>
                  <a:lnTo>
                    <a:pt x="730" y="125"/>
                  </a:lnTo>
                  <a:lnTo>
                    <a:pt x="749" y="145"/>
                  </a:lnTo>
                  <a:lnTo>
                    <a:pt x="762" y="160"/>
                  </a:lnTo>
                  <a:lnTo>
                    <a:pt x="772" y="170"/>
                  </a:lnTo>
                  <a:lnTo>
                    <a:pt x="781" y="180"/>
                  </a:lnTo>
                  <a:lnTo>
                    <a:pt x="790" y="190"/>
                  </a:lnTo>
                  <a:lnTo>
                    <a:pt x="800" y="210"/>
                  </a:lnTo>
                  <a:lnTo>
                    <a:pt x="823" y="240"/>
                  </a:lnTo>
                  <a:lnTo>
                    <a:pt x="846" y="265"/>
                  </a:lnTo>
                  <a:lnTo>
                    <a:pt x="851" y="300"/>
                  </a:lnTo>
                  <a:lnTo>
                    <a:pt x="856" y="335"/>
                  </a:lnTo>
                  <a:lnTo>
                    <a:pt x="846" y="335"/>
                  </a:lnTo>
                  <a:lnTo>
                    <a:pt x="725" y="591"/>
                  </a:lnTo>
                  <a:lnTo>
                    <a:pt x="697" y="535"/>
                  </a:lnTo>
                  <a:lnTo>
                    <a:pt x="697" y="545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 dirty="0"/>
            </a:p>
          </p:txBody>
        </p:sp>
      </p:grpSp>
      <p:sp>
        <p:nvSpPr>
          <p:cNvPr id="103" name="角丸四角形 102"/>
          <p:cNvSpPr/>
          <p:nvPr/>
        </p:nvSpPr>
        <p:spPr>
          <a:xfrm>
            <a:off x="9163178" y="6266697"/>
            <a:ext cx="504000" cy="288000"/>
          </a:xfrm>
          <a:prstGeom prst="roundRect">
            <a:avLst/>
          </a:prstGeom>
          <a:noFill/>
          <a:ln w="285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04" name="Group 8"/>
          <p:cNvGrpSpPr>
            <a:grpSpLocks noChangeAspect="1"/>
          </p:cNvGrpSpPr>
          <p:nvPr/>
        </p:nvGrpSpPr>
        <p:grpSpPr bwMode="auto">
          <a:xfrm rot="-1486382">
            <a:off x="9559871" y="6345582"/>
            <a:ext cx="267949" cy="432000"/>
            <a:chOff x="2784" y="2832"/>
            <a:chExt cx="768" cy="1296"/>
          </a:xfrm>
        </p:grpSpPr>
        <p:sp>
          <p:nvSpPr>
            <p:cNvPr id="106" name="Freeform 9"/>
            <p:cNvSpPr>
              <a:spLocks noChangeAspect="1"/>
            </p:cNvSpPr>
            <p:nvPr/>
          </p:nvSpPr>
          <p:spPr bwMode="auto">
            <a:xfrm flipH="1">
              <a:off x="2784" y="2824"/>
              <a:ext cx="661" cy="1053"/>
            </a:xfrm>
            <a:custGeom>
              <a:avLst/>
              <a:gdLst/>
              <a:ahLst/>
              <a:cxnLst>
                <a:cxn ang="0">
                  <a:pos x="521" y="1923"/>
                </a:cxn>
                <a:cxn ang="0">
                  <a:pos x="390" y="1863"/>
                </a:cxn>
                <a:cxn ang="0">
                  <a:pos x="251" y="1863"/>
                </a:cxn>
                <a:cxn ang="0">
                  <a:pos x="27" y="1938"/>
                </a:cxn>
                <a:cxn ang="0">
                  <a:pos x="23" y="1818"/>
                </a:cxn>
                <a:cxn ang="0">
                  <a:pos x="55" y="1753"/>
                </a:cxn>
                <a:cxn ang="0">
                  <a:pos x="74" y="1733"/>
                </a:cxn>
                <a:cxn ang="0">
                  <a:pos x="83" y="1713"/>
                </a:cxn>
                <a:cxn ang="0">
                  <a:pos x="74" y="1648"/>
                </a:cxn>
                <a:cxn ang="0">
                  <a:pos x="46" y="1533"/>
                </a:cxn>
                <a:cxn ang="0">
                  <a:pos x="4" y="1347"/>
                </a:cxn>
                <a:cxn ang="0">
                  <a:pos x="0" y="1027"/>
                </a:cxn>
                <a:cxn ang="0">
                  <a:pos x="4" y="951"/>
                </a:cxn>
                <a:cxn ang="0">
                  <a:pos x="32" y="931"/>
                </a:cxn>
                <a:cxn ang="0">
                  <a:pos x="97" y="926"/>
                </a:cxn>
                <a:cxn ang="0">
                  <a:pos x="130" y="911"/>
                </a:cxn>
                <a:cxn ang="0">
                  <a:pos x="148" y="886"/>
                </a:cxn>
                <a:cxn ang="0">
                  <a:pos x="176" y="821"/>
                </a:cxn>
                <a:cxn ang="0">
                  <a:pos x="251" y="781"/>
                </a:cxn>
                <a:cxn ang="0">
                  <a:pos x="353" y="771"/>
                </a:cxn>
                <a:cxn ang="0">
                  <a:pos x="376" y="721"/>
                </a:cxn>
                <a:cxn ang="0">
                  <a:pos x="386" y="681"/>
                </a:cxn>
                <a:cxn ang="0">
                  <a:pos x="432" y="641"/>
                </a:cxn>
                <a:cxn ang="0">
                  <a:pos x="525" y="631"/>
                </a:cxn>
                <a:cxn ang="0">
                  <a:pos x="581" y="636"/>
                </a:cxn>
                <a:cxn ang="0">
                  <a:pos x="600" y="681"/>
                </a:cxn>
                <a:cxn ang="0">
                  <a:pos x="609" y="601"/>
                </a:cxn>
                <a:cxn ang="0">
                  <a:pos x="637" y="450"/>
                </a:cxn>
                <a:cxn ang="0">
                  <a:pos x="660" y="315"/>
                </a:cxn>
                <a:cxn ang="0">
                  <a:pos x="674" y="255"/>
                </a:cxn>
                <a:cxn ang="0">
                  <a:pos x="711" y="115"/>
                </a:cxn>
                <a:cxn ang="0">
                  <a:pos x="758" y="20"/>
                </a:cxn>
                <a:cxn ang="0">
                  <a:pos x="814" y="0"/>
                </a:cxn>
                <a:cxn ang="0">
                  <a:pos x="842" y="30"/>
                </a:cxn>
                <a:cxn ang="0">
                  <a:pos x="851" y="140"/>
                </a:cxn>
                <a:cxn ang="0">
                  <a:pos x="828" y="350"/>
                </a:cxn>
                <a:cxn ang="0">
                  <a:pos x="800" y="571"/>
                </a:cxn>
                <a:cxn ang="0">
                  <a:pos x="790" y="846"/>
                </a:cxn>
                <a:cxn ang="0">
                  <a:pos x="800" y="981"/>
                </a:cxn>
                <a:cxn ang="0">
                  <a:pos x="814" y="997"/>
                </a:cxn>
                <a:cxn ang="0">
                  <a:pos x="865" y="971"/>
                </a:cxn>
                <a:cxn ang="0">
                  <a:pos x="921" y="981"/>
                </a:cxn>
                <a:cxn ang="0">
                  <a:pos x="949" y="1042"/>
                </a:cxn>
                <a:cxn ang="0">
                  <a:pos x="977" y="1132"/>
                </a:cxn>
                <a:cxn ang="0">
                  <a:pos x="949" y="1302"/>
                </a:cxn>
                <a:cxn ang="0">
                  <a:pos x="925" y="1397"/>
                </a:cxn>
                <a:cxn ang="0">
                  <a:pos x="921" y="1432"/>
                </a:cxn>
                <a:cxn ang="0">
                  <a:pos x="893" y="1457"/>
                </a:cxn>
                <a:cxn ang="0">
                  <a:pos x="883" y="1533"/>
                </a:cxn>
                <a:cxn ang="0">
                  <a:pos x="860" y="1558"/>
                </a:cxn>
                <a:cxn ang="0">
                  <a:pos x="795" y="1653"/>
                </a:cxn>
                <a:cxn ang="0">
                  <a:pos x="744" y="1703"/>
                </a:cxn>
                <a:cxn ang="0">
                  <a:pos x="669" y="1808"/>
                </a:cxn>
                <a:cxn ang="0">
                  <a:pos x="665" y="1888"/>
                </a:cxn>
                <a:cxn ang="0">
                  <a:pos x="637" y="1948"/>
                </a:cxn>
                <a:cxn ang="0">
                  <a:pos x="572" y="1989"/>
                </a:cxn>
              </a:cxnLst>
              <a:rect l="0" t="0" r="r" b="b"/>
              <a:pathLst>
                <a:path w="978" h="1990">
                  <a:moveTo>
                    <a:pt x="576" y="1989"/>
                  </a:moveTo>
                  <a:lnTo>
                    <a:pt x="521" y="1923"/>
                  </a:lnTo>
                  <a:lnTo>
                    <a:pt x="460" y="1888"/>
                  </a:lnTo>
                  <a:lnTo>
                    <a:pt x="390" y="1863"/>
                  </a:lnTo>
                  <a:lnTo>
                    <a:pt x="325" y="1858"/>
                  </a:lnTo>
                  <a:lnTo>
                    <a:pt x="251" y="1863"/>
                  </a:lnTo>
                  <a:lnTo>
                    <a:pt x="181" y="1883"/>
                  </a:lnTo>
                  <a:lnTo>
                    <a:pt x="27" y="1938"/>
                  </a:lnTo>
                  <a:lnTo>
                    <a:pt x="23" y="1893"/>
                  </a:lnTo>
                  <a:lnTo>
                    <a:pt x="23" y="1818"/>
                  </a:lnTo>
                  <a:lnTo>
                    <a:pt x="37" y="1783"/>
                  </a:lnTo>
                  <a:lnTo>
                    <a:pt x="55" y="1753"/>
                  </a:lnTo>
                  <a:lnTo>
                    <a:pt x="69" y="1743"/>
                  </a:lnTo>
                  <a:lnTo>
                    <a:pt x="74" y="1733"/>
                  </a:lnTo>
                  <a:lnTo>
                    <a:pt x="79" y="1723"/>
                  </a:lnTo>
                  <a:lnTo>
                    <a:pt x="83" y="1713"/>
                  </a:lnTo>
                  <a:lnTo>
                    <a:pt x="83" y="1688"/>
                  </a:lnTo>
                  <a:lnTo>
                    <a:pt x="74" y="1648"/>
                  </a:lnTo>
                  <a:lnTo>
                    <a:pt x="60" y="1593"/>
                  </a:lnTo>
                  <a:lnTo>
                    <a:pt x="46" y="1533"/>
                  </a:lnTo>
                  <a:lnTo>
                    <a:pt x="13" y="1402"/>
                  </a:lnTo>
                  <a:lnTo>
                    <a:pt x="4" y="1347"/>
                  </a:lnTo>
                  <a:lnTo>
                    <a:pt x="0" y="1297"/>
                  </a:lnTo>
                  <a:lnTo>
                    <a:pt x="0" y="1027"/>
                  </a:lnTo>
                  <a:lnTo>
                    <a:pt x="4" y="997"/>
                  </a:lnTo>
                  <a:lnTo>
                    <a:pt x="4" y="951"/>
                  </a:lnTo>
                  <a:lnTo>
                    <a:pt x="9" y="936"/>
                  </a:lnTo>
                  <a:lnTo>
                    <a:pt x="32" y="931"/>
                  </a:lnTo>
                  <a:lnTo>
                    <a:pt x="60" y="926"/>
                  </a:lnTo>
                  <a:lnTo>
                    <a:pt x="97" y="926"/>
                  </a:lnTo>
                  <a:lnTo>
                    <a:pt x="107" y="921"/>
                  </a:lnTo>
                  <a:lnTo>
                    <a:pt x="130" y="911"/>
                  </a:lnTo>
                  <a:lnTo>
                    <a:pt x="144" y="901"/>
                  </a:lnTo>
                  <a:lnTo>
                    <a:pt x="148" y="886"/>
                  </a:lnTo>
                  <a:lnTo>
                    <a:pt x="153" y="851"/>
                  </a:lnTo>
                  <a:lnTo>
                    <a:pt x="176" y="821"/>
                  </a:lnTo>
                  <a:lnTo>
                    <a:pt x="214" y="791"/>
                  </a:lnTo>
                  <a:lnTo>
                    <a:pt x="251" y="781"/>
                  </a:lnTo>
                  <a:lnTo>
                    <a:pt x="325" y="781"/>
                  </a:lnTo>
                  <a:lnTo>
                    <a:pt x="353" y="771"/>
                  </a:lnTo>
                  <a:lnTo>
                    <a:pt x="372" y="746"/>
                  </a:lnTo>
                  <a:lnTo>
                    <a:pt x="376" y="721"/>
                  </a:lnTo>
                  <a:lnTo>
                    <a:pt x="381" y="701"/>
                  </a:lnTo>
                  <a:lnTo>
                    <a:pt x="386" y="681"/>
                  </a:lnTo>
                  <a:lnTo>
                    <a:pt x="400" y="666"/>
                  </a:lnTo>
                  <a:lnTo>
                    <a:pt x="432" y="641"/>
                  </a:lnTo>
                  <a:lnTo>
                    <a:pt x="474" y="636"/>
                  </a:lnTo>
                  <a:lnTo>
                    <a:pt x="525" y="631"/>
                  </a:lnTo>
                  <a:lnTo>
                    <a:pt x="558" y="626"/>
                  </a:lnTo>
                  <a:lnTo>
                    <a:pt x="581" y="636"/>
                  </a:lnTo>
                  <a:lnTo>
                    <a:pt x="595" y="651"/>
                  </a:lnTo>
                  <a:lnTo>
                    <a:pt x="600" y="681"/>
                  </a:lnTo>
                  <a:lnTo>
                    <a:pt x="600" y="651"/>
                  </a:lnTo>
                  <a:lnTo>
                    <a:pt x="609" y="601"/>
                  </a:lnTo>
                  <a:lnTo>
                    <a:pt x="618" y="531"/>
                  </a:lnTo>
                  <a:lnTo>
                    <a:pt x="637" y="450"/>
                  </a:lnTo>
                  <a:lnTo>
                    <a:pt x="651" y="380"/>
                  </a:lnTo>
                  <a:lnTo>
                    <a:pt x="660" y="315"/>
                  </a:lnTo>
                  <a:lnTo>
                    <a:pt x="669" y="270"/>
                  </a:lnTo>
                  <a:lnTo>
                    <a:pt x="674" y="255"/>
                  </a:lnTo>
                  <a:lnTo>
                    <a:pt x="697" y="170"/>
                  </a:lnTo>
                  <a:lnTo>
                    <a:pt x="711" y="115"/>
                  </a:lnTo>
                  <a:lnTo>
                    <a:pt x="735" y="50"/>
                  </a:lnTo>
                  <a:lnTo>
                    <a:pt x="758" y="20"/>
                  </a:lnTo>
                  <a:lnTo>
                    <a:pt x="795" y="0"/>
                  </a:lnTo>
                  <a:lnTo>
                    <a:pt x="814" y="0"/>
                  </a:lnTo>
                  <a:lnTo>
                    <a:pt x="832" y="15"/>
                  </a:lnTo>
                  <a:lnTo>
                    <a:pt x="842" y="30"/>
                  </a:lnTo>
                  <a:lnTo>
                    <a:pt x="851" y="65"/>
                  </a:lnTo>
                  <a:lnTo>
                    <a:pt x="851" y="140"/>
                  </a:lnTo>
                  <a:lnTo>
                    <a:pt x="842" y="235"/>
                  </a:lnTo>
                  <a:lnTo>
                    <a:pt x="828" y="350"/>
                  </a:lnTo>
                  <a:lnTo>
                    <a:pt x="814" y="480"/>
                  </a:lnTo>
                  <a:lnTo>
                    <a:pt x="800" y="571"/>
                  </a:lnTo>
                  <a:lnTo>
                    <a:pt x="790" y="656"/>
                  </a:lnTo>
                  <a:lnTo>
                    <a:pt x="790" y="846"/>
                  </a:lnTo>
                  <a:lnTo>
                    <a:pt x="795" y="951"/>
                  </a:lnTo>
                  <a:lnTo>
                    <a:pt x="800" y="981"/>
                  </a:lnTo>
                  <a:lnTo>
                    <a:pt x="804" y="997"/>
                  </a:lnTo>
                  <a:lnTo>
                    <a:pt x="814" y="997"/>
                  </a:lnTo>
                  <a:lnTo>
                    <a:pt x="837" y="986"/>
                  </a:lnTo>
                  <a:lnTo>
                    <a:pt x="865" y="971"/>
                  </a:lnTo>
                  <a:lnTo>
                    <a:pt x="902" y="971"/>
                  </a:lnTo>
                  <a:lnTo>
                    <a:pt x="921" y="981"/>
                  </a:lnTo>
                  <a:lnTo>
                    <a:pt x="935" y="1002"/>
                  </a:lnTo>
                  <a:lnTo>
                    <a:pt x="949" y="1042"/>
                  </a:lnTo>
                  <a:lnTo>
                    <a:pt x="967" y="1087"/>
                  </a:lnTo>
                  <a:lnTo>
                    <a:pt x="977" y="1132"/>
                  </a:lnTo>
                  <a:lnTo>
                    <a:pt x="977" y="1187"/>
                  </a:lnTo>
                  <a:lnTo>
                    <a:pt x="949" y="1302"/>
                  </a:lnTo>
                  <a:lnTo>
                    <a:pt x="935" y="1352"/>
                  </a:lnTo>
                  <a:lnTo>
                    <a:pt x="925" y="1397"/>
                  </a:lnTo>
                  <a:lnTo>
                    <a:pt x="921" y="1427"/>
                  </a:lnTo>
                  <a:lnTo>
                    <a:pt x="921" y="1432"/>
                  </a:lnTo>
                  <a:lnTo>
                    <a:pt x="902" y="1442"/>
                  </a:lnTo>
                  <a:lnTo>
                    <a:pt x="893" y="1457"/>
                  </a:lnTo>
                  <a:lnTo>
                    <a:pt x="888" y="1487"/>
                  </a:lnTo>
                  <a:lnTo>
                    <a:pt x="883" y="1533"/>
                  </a:lnTo>
                  <a:lnTo>
                    <a:pt x="874" y="1543"/>
                  </a:lnTo>
                  <a:lnTo>
                    <a:pt x="860" y="1558"/>
                  </a:lnTo>
                  <a:lnTo>
                    <a:pt x="828" y="1608"/>
                  </a:lnTo>
                  <a:lnTo>
                    <a:pt x="795" y="1653"/>
                  </a:lnTo>
                  <a:lnTo>
                    <a:pt x="790" y="1668"/>
                  </a:lnTo>
                  <a:lnTo>
                    <a:pt x="744" y="1703"/>
                  </a:lnTo>
                  <a:lnTo>
                    <a:pt x="702" y="1748"/>
                  </a:lnTo>
                  <a:lnTo>
                    <a:pt x="669" y="1808"/>
                  </a:lnTo>
                  <a:lnTo>
                    <a:pt x="665" y="1843"/>
                  </a:lnTo>
                  <a:lnTo>
                    <a:pt x="665" y="1888"/>
                  </a:lnTo>
                  <a:lnTo>
                    <a:pt x="655" y="1918"/>
                  </a:lnTo>
                  <a:lnTo>
                    <a:pt x="637" y="1948"/>
                  </a:lnTo>
                  <a:lnTo>
                    <a:pt x="576" y="1989"/>
                  </a:lnTo>
                  <a:lnTo>
                    <a:pt x="572" y="1989"/>
                  </a:lnTo>
                  <a:lnTo>
                    <a:pt x="576" y="1989"/>
                  </a:lnTo>
                </a:path>
              </a:pathLst>
            </a:custGeom>
            <a:solidFill>
              <a:srgbClr val="FFCC99"/>
            </a:solidFill>
            <a:ln w="9525" cap="rnd">
              <a:solidFill>
                <a:schemeClr val="tx1"/>
              </a:solidFill>
              <a:round/>
              <a:headEnd/>
              <a:tailEnd/>
            </a:ln>
            <a:effectLst>
              <a:outerShdw dist="53882" dir="2700000" algn="ctr" rotWithShape="0">
                <a:srgbClr val="FF3300"/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dirty="0">
                <a:latin typeface="+mn-lt"/>
                <a:ea typeface="+mn-ea"/>
              </a:endParaRPr>
            </a:p>
          </p:txBody>
        </p:sp>
        <p:sp>
          <p:nvSpPr>
            <p:cNvPr id="107" name="Freeform 10"/>
            <p:cNvSpPr>
              <a:spLocks noChangeAspect="1"/>
            </p:cNvSpPr>
            <p:nvPr/>
          </p:nvSpPr>
          <p:spPr bwMode="auto">
            <a:xfrm flipH="1">
              <a:off x="2971" y="3815"/>
              <a:ext cx="581" cy="313"/>
            </a:xfrm>
            <a:custGeom>
              <a:avLst/>
              <a:gdLst>
                <a:gd name="T0" fmla="*/ 321 w 857"/>
                <a:gd name="T1" fmla="*/ 152 h 592"/>
                <a:gd name="T2" fmla="*/ 312 w 857"/>
                <a:gd name="T3" fmla="*/ 141 h 592"/>
                <a:gd name="T4" fmla="*/ 303 w 857"/>
                <a:gd name="T5" fmla="*/ 133 h 592"/>
                <a:gd name="T6" fmla="*/ 277 w 857"/>
                <a:gd name="T7" fmla="*/ 119 h 592"/>
                <a:gd name="T8" fmla="*/ 241 w 857"/>
                <a:gd name="T9" fmla="*/ 108 h 592"/>
                <a:gd name="T10" fmla="*/ 201 w 857"/>
                <a:gd name="T11" fmla="*/ 100 h 592"/>
                <a:gd name="T12" fmla="*/ 156 w 857"/>
                <a:gd name="T13" fmla="*/ 98 h 592"/>
                <a:gd name="T14" fmla="*/ 111 w 857"/>
                <a:gd name="T15" fmla="*/ 99 h 592"/>
                <a:gd name="T16" fmla="*/ 66 w 857"/>
                <a:gd name="T17" fmla="*/ 105 h 592"/>
                <a:gd name="T18" fmla="*/ 25 w 857"/>
                <a:gd name="T19" fmla="*/ 113 h 592"/>
                <a:gd name="T20" fmla="*/ 0 w 857"/>
                <a:gd name="T21" fmla="*/ 124 h 592"/>
                <a:gd name="T22" fmla="*/ 4 w 857"/>
                <a:gd name="T23" fmla="*/ 105 h 592"/>
                <a:gd name="T24" fmla="*/ 11 w 857"/>
                <a:gd name="T25" fmla="*/ 94 h 592"/>
                <a:gd name="T26" fmla="*/ 24 w 857"/>
                <a:gd name="T27" fmla="*/ 82 h 592"/>
                <a:gd name="T28" fmla="*/ 49 w 857"/>
                <a:gd name="T29" fmla="*/ 56 h 592"/>
                <a:gd name="T30" fmla="*/ 73 w 857"/>
                <a:gd name="T31" fmla="*/ 21 h 592"/>
                <a:gd name="T32" fmla="*/ 111 w 857"/>
                <a:gd name="T33" fmla="*/ 13 h 592"/>
                <a:gd name="T34" fmla="*/ 148 w 857"/>
                <a:gd name="T35" fmla="*/ 7 h 592"/>
                <a:gd name="T36" fmla="*/ 182 w 857"/>
                <a:gd name="T37" fmla="*/ 2 h 592"/>
                <a:gd name="T38" fmla="*/ 216 w 857"/>
                <a:gd name="T39" fmla="*/ 0 h 592"/>
                <a:gd name="T40" fmla="*/ 247 w 857"/>
                <a:gd name="T41" fmla="*/ 0 h 592"/>
                <a:gd name="T42" fmla="*/ 280 w 857"/>
                <a:gd name="T43" fmla="*/ 7 h 592"/>
                <a:gd name="T44" fmla="*/ 308 w 857"/>
                <a:gd name="T45" fmla="*/ 17 h 592"/>
                <a:gd name="T46" fmla="*/ 336 w 857"/>
                <a:gd name="T47" fmla="*/ 35 h 592"/>
                <a:gd name="T48" fmla="*/ 344 w 857"/>
                <a:gd name="T49" fmla="*/ 41 h 592"/>
                <a:gd name="T50" fmla="*/ 350 w 857"/>
                <a:gd name="T51" fmla="*/ 45 h 592"/>
                <a:gd name="T52" fmla="*/ 355 w 857"/>
                <a:gd name="T53" fmla="*/ 48 h 592"/>
                <a:gd name="T54" fmla="*/ 359 w 857"/>
                <a:gd name="T55" fmla="*/ 50 h 592"/>
                <a:gd name="T56" fmla="*/ 363 w 857"/>
                <a:gd name="T57" fmla="*/ 53 h 592"/>
                <a:gd name="T58" fmla="*/ 367 w 857"/>
                <a:gd name="T59" fmla="*/ 59 h 592"/>
                <a:gd name="T60" fmla="*/ 378 w 857"/>
                <a:gd name="T61" fmla="*/ 67 h 592"/>
                <a:gd name="T62" fmla="*/ 389 w 857"/>
                <a:gd name="T63" fmla="*/ 74 h 592"/>
                <a:gd name="T64" fmla="*/ 391 w 857"/>
                <a:gd name="T65" fmla="*/ 84 h 592"/>
                <a:gd name="T66" fmla="*/ 393 w 857"/>
                <a:gd name="T67" fmla="*/ 94 h 592"/>
                <a:gd name="T68" fmla="*/ 389 w 857"/>
                <a:gd name="T69" fmla="*/ 94 h 592"/>
                <a:gd name="T70" fmla="*/ 334 w 857"/>
                <a:gd name="T71" fmla="*/ 165 h 592"/>
                <a:gd name="T72" fmla="*/ 321 w 857"/>
                <a:gd name="T73" fmla="*/ 150 h 592"/>
                <a:gd name="T74" fmla="*/ 321 w 857"/>
                <a:gd name="T75" fmla="*/ 152 h 59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857"/>
                <a:gd name="T115" fmla="*/ 0 h 592"/>
                <a:gd name="T116" fmla="*/ 857 w 857"/>
                <a:gd name="T117" fmla="*/ 592 h 59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857" h="592">
                  <a:moveTo>
                    <a:pt x="697" y="545"/>
                  </a:moveTo>
                  <a:lnTo>
                    <a:pt x="679" y="505"/>
                  </a:lnTo>
                  <a:lnTo>
                    <a:pt x="660" y="475"/>
                  </a:lnTo>
                  <a:lnTo>
                    <a:pt x="604" y="425"/>
                  </a:lnTo>
                  <a:lnTo>
                    <a:pt x="525" y="385"/>
                  </a:lnTo>
                  <a:lnTo>
                    <a:pt x="437" y="360"/>
                  </a:lnTo>
                  <a:lnTo>
                    <a:pt x="339" y="350"/>
                  </a:lnTo>
                  <a:lnTo>
                    <a:pt x="241" y="355"/>
                  </a:lnTo>
                  <a:lnTo>
                    <a:pt x="144" y="375"/>
                  </a:lnTo>
                  <a:lnTo>
                    <a:pt x="55" y="405"/>
                  </a:lnTo>
                  <a:lnTo>
                    <a:pt x="0" y="445"/>
                  </a:lnTo>
                  <a:lnTo>
                    <a:pt x="9" y="375"/>
                  </a:lnTo>
                  <a:lnTo>
                    <a:pt x="23" y="335"/>
                  </a:lnTo>
                  <a:lnTo>
                    <a:pt x="51" y="295"/>
                  </a:lnTo>
                  <a:lnTo>
                    <a:pt x="107" y="200"/>
                  </a:lnTo>
                  <a:lnTo>
                    <a:pt x="158" y="75"/>
                  </a:lnTo>
                  <a:lnTo>
                    <a:pt x="241" y="45"/>
                  </a:lnTo>
                  <a:lnTo>
                    <a:pt x="321" y="25"/>
                  </a:lnTo>
                  <a:lnTo>
                    <a:pt x="395" y="5"/>
                  </a:lnTo>
                  <a:lnTo>
                    <a:pt x="469" y="0"/>
                  </a:lnTo>
                  <a:lnTo>
                    <a:pt x="539" y="0"/>
                  </a:lnTo>
                  <a:lnTo>
                    <a:pt x="609" y="25"/>
                  </a:lnTo>
                  <a:lnTo>
                    <a:pt x="669" y="60"/>
                  </a:lnTo>
                  <a:lnTo>
                    <a:pt x="730" y="125"/>
                  </a:lnTo>
                  <a:lnTo>
                    <a:pt x="749" y="145"/>
                  </a:lnTo>
                  <a:lnTo>
                    <a:pt x="762" y="160"/>
                  </a:lnTo>
                  <a:lnTo>
                    <a:pt x="772" y="170"/>
                  </a:lnTo>
                  <a:lnTo>
                    <a:pt x="781" y="180"/>
                  </a:lnTo>
                  <a:lnTo>
                    <a:pt x="790" y="190"/>
                  </a:lnTo>
                  <a:lnTo>
                    <a:pt x="800" y="210"/>
                  </a:lnTo>
                  <a:lnTo>
                    <a:pt x="823" y="240"/>
                  </a:lnTo>
                  <a:lnTo>
                    <a:pt x="846" y="265"/>
                  </a:lnTo>
                  <a:lnTo>
                    <a:pt x="851" y="300"/>
                  </a:lnTo>
                  <a:lnTo>
                    <a:pt x="856" y="335"/>
                  </a:lnTo>
                  <a:lnTo>
                    <a:pt x="846" y="335"/>
                  </a:lnTo>
                  <a:lnTo>
                    <a:pt x="725" y="591"/>
                  </a:lnTo>
                  <a:lnTo>
                    <a:pt x="697" y="535"/>
                  </a:lnTo>
                  <a:lnTo>
                    <a:pt x="697" y="545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 dirty="0"/>
            </a:p>
          </p:txBody>
        </p:sp>
      </p:grpSp>
      <p:sp>
        <p:nvSpPr>
          <p:cNvPr id="45" name="スライド番号プレースホルダ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B688-A3DD-406B-9210-92D42E634F7D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角丸四角形 33"/>
          <p:cNvSpPr/>
          <p:nvPr/>
        </p:nvSpPr>
        <p:spPr bwMode="auto">
          <a:xfrm>
            <a:off x="129000" y="548680"/>
            <a:ext cx="9648000" cy="6192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1140" y="1422301"/>
            <a:ext cx="4320000" cy="2895505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</p:pic>
      <p:sp>
        <p:nvSpPr>
          <p:cNvPr id="36" name="テキスト ボックス 13"/>
          <p:cNvSpPr txBox="1">
            <a:spLocks noChangeArrowheads="1"/>
          </p:cNvSpPr>
          <p:nvPr/>
        </p:nvSpPr>
        <p:spPr bwMode="auto">
          <a:xfrm>
            <a:off x="344488" y="671202"/>
            <a:ext cx="4464496" cy="331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3969" tIns="41985" rIns="83969" bIns="41985">
            <a:spAutoFit/>
          </a:bodyPr>
          <a:lstStyle/>
          <a:p>
            <a:r>
              <a:rPr lang="ja-JP" altLang="en-US" sz="1600" b="1" u="sng" dirty="0" smtClean="0">
                <a:solidFill>
                  <a:srgbClr val="0066FF"/>
                </a:solidFill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設定手順</a:t>
            </a:r>
            <a:endParaRPr lang="en-US" altLang="ja-JP" sz="1600" b="1" u="sng" dirty="0" smtClean="0">
              <a:solidFill>
                <a:srgbClr val="0066FF"/>
              </a:solidFill>
              <a:latin typeface="Segoe UI" pitchFamily="34" charset="0"/>
              <a:ea typeface="メイリオ" pitchFamily="50" charset="-128"/>
              <a:cs typeface="メイリオ" pitchFamily="50" charset="-128"/>
            </a:endParaRPr>
          </a:p>
        </p:txBody>
      </p:sp>
      <p:cxnSp>
        <p:nvCxnSpPr>
          <p:cNvPr id="37" name="直線コネクタ 36"/>
          <p:cNvCxnSpPr/>
          <p:nvPr/>
        </p:nvCxnSpPr>
        <p:spPr>
          <a:xfrm>
            <a:off x="4953000" y="548680"/>
            <a:ext cx="0" cy="6192000"/>
          </a:xfrm>
          <a:prstGeom prst="line">
            <a:avLst/>
          </a:prstGeom>
          <a:ln w="19050">
            <a:solidFill>
              <a:schemeClr val="accent5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903600" cy="43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lIns="83969" tIns="41985" rIns="83969" bIns="41985" anchor="ctr"/>
          <a:lstStyle/>
          <a:p>
            <a:pPr>
              <a:defRPr/>
            </a:pPr>
            <a:r>
              <a:rPr lang="ja-JP" altLang="en-US" dirty="0">
                <a:solidFill>
                  <a:schemeClr val="bg1"/>
                </a:solidFill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　 </a:t>
            </a:r>
            <a:r>
              <a:rPr lang="ja-JP" altLang="en-US" dirty="0" smtClean="0">
                <a:solidFill>
                  <a:schemeClr val="bg1"/>
                </a:solidFill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◆ </a:t>
            </a:r>
            <a:r>
              <a:rPr lang="en-US" altLang="ja-JP" b="1" dirty="0" err="1" smtClean="0">
                <a:solidFill>
                  <a:srgbClr val="FFC000"/>
                </a:solidFill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TopAccess</a:t>
            </a:r>
            <a:r>
              <a:rPr lang="ja-JP" altLang="en-US" b="1" dirty="0" smtClean="0">
                <a:solidFill>
                  <a:srgbClr val="FFC000"/>
                </a:solidFill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（</a:t>
            </a:r>
            <a:r>
              <a:rPr lang="en-US" altLang="ja-JP" b="1" dirty="0" smtClean="0">
                <a:solidFill>
                  <a:srgbClr val="FFC000"/>
                </a:solidFill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Web</a:t>
            </a:r>
            <a:r>
              <a:rPr lang="ja-JP" altLang="en-US" b="1" dirty="0" smtClean="0">
                <a:solidFill>
                  <a:srgbClr val="FFC000"/>
                </a:solidFill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ブラウザ）から</a:t>
            </a:r>
            <a:r>
              <a:rPr lang="ja-JP" altLang="en-US" dirty="0" smtClean="0">
                <a:solidFill>
                  <a:schemeClr val="bg1"/>
                </a:solidFill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ファクス番号やＥメールアドレスを登録する方法</a:t>
            </a:r>
            <a:endParaRPr lang="en-US" altLang="ja-JP" dirty="0">
              <a:solidFill>
                <a:schemeClr val="bg1"/>
              </a:solidFill>
              <a:latin typeface="Segoe UI" pitchFamily="34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5" name="テキスト ボックス 13"/>
          <p:cNvSpPr txBox="1">
            <a:spLocks noChangeArrowheads="1"/>
          </p:cNvSpPr>
          <p:nvPr/>
        </p:nvSpPr>
        <p:spPr bwMode="auto">
          <a:xfrm>
            <a:off x="200472" y="1052736"/>
            <a:ext cx="4680000" cy="669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3969" tIns="41985" rIns="83969" bIns="41985">
            <a:spAutoFit/>
          </a:bodyPr>
          <a:lstStyle/>
          <a:p>
            <a:r>
              <a:rPr lang="ja-JP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１．</a:t>
            </a:r>
            <a:r>
              <a:rPr lang="en-US" altLang="ja-JP" sz="1100" dirty="0" smtClean="0"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Internet Explorer</a:t>
            </a:r>
            <a:r>
              <a:rPr lang="ja-JP" altLang="en-US" sz="1100" dirty="0" smtClean="0"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を起動し、アドレスバーに</a:t>
            </a:r>
            <a:r>
              <a:rPr lang="en-US" altLang="ja-JP" sz="1100" dirty="0" smtClean="0"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e-STUDIO</a:t>
            </a:r>
            <a:r>
              <a:rPr lang="ja-JP" altLang="en-US" sz="1100" dirty="0" smtClean="0"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本体の</a:t>
            </a:r>
            <a:endParaRPr lang="en-US" altLang="ja-JP" sz="1100" dirty="0" smtClean="0">
              <a:latin typeface="Segoe UI" pitchFamily="34" charset="0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100" dirty="0" smtClean="0"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　　  </a:t>
            </a:r>
            <a:r>
              <a:rPr lang="en-US" altLang="ja-JP" sz="1100" dirty="0" smtClean="0"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IP</a:t>
            </a:r>
            <a:r>
              <a:rPr lang="ja-JP" altLang="en-US" sz="1100" dirty="0" smtClean="0"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アドレスを入力して「</a:t>
            </a:r>
            <a:r>
              <a:rPr lang="en-US" altLang="ja-JP" sz="1100" dirty="0" smtClean="0"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Enter</a:t>
            </a:r>
            <a:r>
              <a:rPr lang="ja-JP" altLang="en-US" sz="1100" dirty="0" smtClean="0"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」キーを押すと、</a:t>
            </a:r>
            <a:r>
              <a:rPr lang="en-US" altLang="ja-JP" sz="1100" dirty="0" err="1" smtClean="0"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TopAccess</a:t>
            </a:r>
            <a:r>
              <a:rPr lang="ja-JP" altLang="en-US" sz="1100" dirty="0" smtClean="0"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が</a:t>
            </a:r>
            <a:endParaRPr lang="en-US" altLang="ja-JP" sz="1100" dirty="0" smtClean="0">
              <a:latin typeface="Segoe UI" pitchFamily="34" charset="0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100" dirty="0" smtClean="0"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　　  表示します。</a:t>
            </a:r>
          </a:p>
        </p:txBody>
      </p:sp>
      <p:sp>
        <p:nvSpPr>
          <p:cNvPr id="113" name="テキスト ボックス 13"/>
          <p:cNvSpPr txBox="1">
            <a:spLocks noChangeArrowheads="1"/>
          </p:cNvSpPr>
          <p:nvPr/>
        </p:nvSpPr>
        <p:spPr bwMode="auto">
          <a:xfrm>
            <a:off x="5097016" y="692696"/>
            <a:ext cx="4500000" cy="63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3969" tIns="41985" rIns="83969" bIns="41985">
            <a:spAutoFit/>
          </a:bodyPr>
          <a:lstStyle/>
          <a:p>
            <a:r>
              <a:rPr lang="ja-JP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３．</a:t>
            </a:r>
            <a:r>
              <a:rPr lang="ja-JP" altLang="en-US" sz="1100" dirty="0" smtClean="0"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姓、名、索引、電話番号（ファクス番号）、</a:t>
            </a:r>
            <a:r>
              <a:rPr lang="en-US" altLang="ja-JP" sz="1100" dirty="0" smtClean="0"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E</a:t>
            </a:r>
            <a:r>
              <a:rPr lang="ja-JP" altLang="en-US" sz="1100" dirty="0" smtClean="0"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メールアドレス</a:t>
            </a:r>
            <a:endParaRPr lang="en-US" altLang="ja-JP" sz="1100" dirty="0" smtClean="0">
              <a:latin typeface="Segoe UI" pitchFamily="34" charset="0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100" dirty="0" smtClean="0"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　　を入力して［保存］をクリックします</a:t>
            </a:r>
            <a:endParaRPr lang="en-US" altLang="ja-JP" sz="1100" dirty="0" smtClean="0">
              <a:latin typeface="Segoe UI" pitchFamily="34" charset="0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900" dirty="0" smtClean="0"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＊［お気に入り］にチェックをするとよく利用するアドレス帳として登録出来ます</a:t>
            </a:r>
            <a:endParaRPr lang="en-US" altLang="ja-JP" sz="900" dirty="0" smtClean="0">
              <a:latin typeface="Segoe UI" pitchFamily="34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6" name="テキスト ボックス 13"/>
          <p:cNvSpPr txBox="1">
            <a:spLocks noChangeArrowheads="1"/>
          </p:cNvSpPr>
          <p:nvPr/>
        </p:nvSpPr>
        <p:spPr bwMode="auto">
          <a:xfrm>
            <a:off x="200472" y="3682124"/>
            <a:ext cx="4500000" cy="50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3969" tIns="41985" rIns="83969" bIns="41985">
            <a:spAutoFit/>
          </a:bodyPr>
          <a:lstStyle/>
          <a:p>
            <a:r>
              <a:rPr lang="ja-JP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２．</a:t>
            </a:r>
            <a:r>
              <a:rPr lang="ja-JP" altLang="en-US" sz="1100" dirty="0" smtClean="0"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［登録］タブ＞［アドレス帳］＞［新規追加］をクリックして</a:t>
            </a:r>
          </a:p>
          <a:p>
            <a:r>
              <a:rPr lang="ja-JP" altLang="en-US" sz="1100" dirty="0" smtClean="0">
                <a:latin typeface="Segoe UI" pitchFamily="34" charset="0"/>
                <a:ea typeface="メイリオ" pitchFamily="50" charset="-128"/>
                <a:cs typeface="メイリオ" pitchFamily="50" charset="-128"/>
              </a:rPr>
              <a:t>　　　新規連絡先を追加します。</a:t>
            </a:r>
          </a:p>
        </p:txBody>
      </p:sp>
      <p:pic>
        <p:nvPicPr>
          <p:cNvPr id="64" name="Picture 28" descr="C:\Users\za3797te\Desktop\★OSソ支_輪湖\キャプチャーデータ\130409_Topインストール\0..bmp"/>
          <p:cNvPicPr>
            <a:picLocks noChangeAspect="1" noChangeArrowheads="1"/>
          </p:cNvPicPr>
          <p:nvPr/>
        </p:nvPicPr>
        <p:blipFill>
          <a:blip r:embed="rId4"/>
          <a:srcRect b="49998"/>
          <a:stretch>
            <a:fillRect/>
          </a:stretch>
        </p:blipFill>
        <p:spPr bwMode="auto">
          <a:xfrm>
            <a:off x="416496" y="1772816"/>
            <a:ext cx="4320000" cy="158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" name="AutoShape 17"/>
          <p:cNvSpPr>
            <a:spLocks noChangeArrowheads="1"/>
          </p:cNvSpPr>
          <p:nvPr/>
        </p:nvSpPr>
        <p:spPr bwMode="auto">
          <a:xfrm>
            <a:off x="403049" y="2172832"/>
            <a:ext cx="1332000" cy="2880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ja-JP" altLang="en-US" dirty="0">
              <a:solidFill>
                <a:schemeClr val="lt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 b="2907"/>
          <a:stretch>
            <a:fillRect/>
          </a:stretch>
        </p:blipFill>
        <p:spPr bwMode="auto">
          <a:xfrm>
            <a:off x="416496" y="4330196"/>
            <a:ext cx="4320000" cy="1990034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</p:pic>
      <p:sp>
        <p:nvSpPr>
          <p:cNvPr id="71" name="AutoShape 17"/>
          <p:cNvSpPr>
            <a:spLocks noChangeArrowheads="1"/>
          </p:cNvSpPr>
          <p:nvPr/>
        </p:nvSpPr>
        <p:spPr bwMode="auto">
          <a:xfrm>
            <a:off x="2538732" y="4618228"/>
            <a:ext cx="864000" cy="2880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ja-JP" altLang="en-US" dirty="0">
              <a:solidFill>
                <a:schemeClr val="lt1"/>
              </a:solidFill>
            </a:endParaRPr>
          </a:p>
        </p:txBody>
      </p:sp>
      <p:sp>
        <p:nvSpPr>
          <p:cNvPr id="72" name="円/楕円 71"/>
          <p:cNvSpPr/>
          <p:nvPr/>
        </p:nvSpPr>
        <p:spPr>
          <a:xfrm>
            <a:off x="2318456" y="4464101"/>
            <a:ext cx="288032" cy="288032"/>
          </a:xfrm>
          <a:prstGeom prst="ellipse">
            <a:avLst/>
          </a:prstGeom>
          <a:ln>
            <a:solidFill>
              <a:srgbClr val="FF66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rgbClr val="FF6600"/>
                </a:solidFill>
                <a:latin typeface="Segoe UI" pitchFamily="34" charset="0"/>
                <a:ea typeface="メイリオ" pitchFamily="50" charset="-128"/>
              </a:rPr>
              <a:t>１</a:t>
            </a:r>
            <a:endParaRPr kumimoji="1" lang="ja-JP" altLang="en-US" b="1" dirty="0">
              <a:solidFill>
                <a:srgbClr val="FF6600"/>
              </a:solidFill>
              <a:latin typeface="Segoe UI" pitchFamily="34" charset="0"/>
              <a:ea typeface="メイリオ" pitchFamily="50" charset="-128"/>
            </a:endParaRPr>
          </a:p>
        </p:txBody>
      </p:sp>
      <p:sp>
        <p:nvSpPr>
          <p:cNvPr id="73" name="AutoShape 17"/>
          <p:cNvSpPr>
            <a:spLocks noChangeArrowheads="1"/>
          </p:cNvSpPr>
          <p:nvPr/>
        </p:nvSpPr>
        <p:spPr bwMode="auto">
          <a:xfrm>
            <a:off x="1050847" y="4793563"/>
            <a:ext cx="720000" cy="2880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ja-JP" altLang="en-US" dirty="0">
              <a:solidFill>
                <a:schemeClr val="lt1"/>
              </a:solidFill>
            </a:endParaRPr>
          </a:p>
        </p:txBody>
      </p:sp>
      <p:sp>
        <p:nvSpPr>
          <p:cNvPr id="74" name="円/楕円 73"/>
          <p:cNvSpPr/>
          <p:nvPr/>
        </p:nvSpPr>
        <p:spPr>
          <a:xfrm>
            <a:off x="855971" y="4626736"/>
            <a:ext cx="288032" cy="288032"/>
          </a:xfrm>
          <a:prstGeom prst="ellipse">
            <a:avLst/>
          </a:prstGeom>
          <a:ln>
            <a:solidFill>
              <a:srgbClr val="FF66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rgbClr val="FF6600"/>
                </a:solidFill>
                <a:latin typeface="Segoe UI" pitchFamily="34" charset="0"/>
                <a:ea typeface="メイリオ" pitchFamily="50" charset="-128"/>
              </a:rPr>
              <a:t>２</a:t>
            </a:r>
            <a:endParaRPr kumimoji="1" lang="ja-JP" altLang="en-US" b="1" dirty="0">
              <a:solidFill>
                <a:srgbClr val="FF6600"/>
              </a:solidFill>
              <a:latin typeface="Segoe UI" pitchFamily="34" charset="0"/>
              <a:ea typeface="メイリオ" pitchFamily="50" charset="-128"/>
            </a:endParaRPr>
          </a:p>
        </p:txBody>
      </p:sp>
      <p:sp>
        <p:nvSpPr>
          <p:cNvPr id="75" name="AutoShape 17"/>
          <p:cNvSpPr>
            <a:spLocks noChangeArrowheads="1"/>
          </p:cNvSpPr>
          <p:nvPr/>
        </p:nvSpPr>
        <p:spPr bwMode="auto">
          <a:xfrm>
            <a:off x="452560" y="5373240"/>
            <a:ext cx="648000" cy="2880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ja-JP" altLang="en-US" dirty="0">
              <a:solidFill>
                <a:schemeClr val="lt1"/>
              </a:solidFill>
            </a:endParaRPr>
          </a:p>
        </p:txBody>
      </p:sp>
      <p:sp>
        <p:nvSpPr>
          <p:cNvPr id="76" name="円/楕円 75"/>
          <p:cNvSpPr/>
          <p:nvPr/>
        </p:nvSpPr>
        <p:spPr>
          <a:xfrm>
            <a:off x="232284" y="5219113"/>
            <a:ext cx="288032" cy="288032"/>
          </a:xfrm>
          <a:prstGeom prst="ellipse">
            <a:avLst/>
          </a:prstGeom>
          <a:ln>
            <a:solidFill>
              <a:srgbClr val="FF66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rgbClr val="FF6600"/>
                </a:solidFill>
                <a:latin typeface="Segoe UI" pitchFamily="34" charset="0"/>
                <a:ea typeface="メイリオ" pitchFamily="50" charset="-128"/>
              </a:rPr>
              <a:t>３</a:t>
            </a:r>
            <a:endParaRPr kumimoji="1" lang="ja-JP" altLang="en-US" b="1" dirty="0">
              <a:solidFill>
                <a:srgbClr val="FF6600"/>
              </a:solidFill>
              <a:latin typeface="Segoe UI" pitchFamily="34" charset="0"/>
              <a:ea typeface="メイリオ" pitchFamily="50" charset="-128"/>
            </a:endParaRPr>
          </a:p>
        </p:txBody>
      </p:sp>
      <p:sp>
        <p:nvSpPr>
          <p:cNvPr id="78" name="AutoShape 17"/>
          <p:cNvSpPr>
            <a:spLocks noChangeArrowheads="1"/>
          </p:cNvSpPr>
          <p:nvPr/>
        </p:nvSpPr>
        <p:spPr bwMode="auto">
          <a:xfrm>
            <a:off x="6609184" y="2708920"/>
            <a:ext cx="2640324" cy="936104"/>
          </a:xfrm>
          <a:prstGeom prst="roundRect">
            <a:avLst>
              <a:gd name="adj" fmla="val 4457"/>
            </a:avLst>
          </a:prstGeom>
          <a:noFill/>
          <a:ln w="285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ja-JP" altLang="en-US" dirty="0">
              <a:solidFill>
                <a:schemeClr val="lt1"/>
              </a:solidFill>
            </a:endParaRPr>
          </a:p>
        </p:txBody>
      </p:sp>
      <p:sp>
        <p:nvSpPr>
          <p:cNvPr id="79" name="円/楕円 78"/>
          <p:cNvSpPr/>
          <p:nvPr/>
        </p:nvSpPr>
        <p:spPr>
          <a:xfrm>
            <a:off x="6465168" y="2492896"/>
            <a:ext cx="288032" cy="288032"/>
          </a:xfrm>
          <a:prstGeom prst="ellipse">
            <a:avLst/>
          </a:prstGeom>
          <a:ln>
            <a:solidFill>
              <a:srgbClr val="FF66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rgbClr val="FF6600"/>
                </a:solidFill>
                <a:latin typeface="Segoe UI" pitchFamily="34" charset="0"/>
                <a:ea typeface="メイリオ" pitchFamily="50" charset="-128"/>
              </a:rPr>
              <a:t>１</a:t>
            </a:r>
            <a:endParaRPr kumimoji="1" lang="ja-JP" altLang="en-US" b="1" dirty="0">
              <a:solidFill>
                <a:srgbClr val="FF6600"/>
              </a:solidFill>
              <a:latin typeface="Segoe UI" pitchFamily="34" charset="0"/>
              <a:ea typeface="メイリオ" pitchFamily="50" charset="-128"/>
            </a:endParaRPr>
          </a:p>
        </p:txBody>
      </p:sp>
      <p:sp>
        <p:nvSpPr>
          <p:cNvPr id="80" name="AutoShape 17"/>
          <p:cNvSpPr>
            <a:spLocks noChangeArrowheads="1"/>
          </p:cNvSpPr>
          <p:nvPr/>
        </p:nvSpPr>
        <p:spPr bwMode="auto">
          <a:xfrm>
            <a:off x="5296713" y="1795631"/>
            <a:ext cx="396000" cy="2880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ja-JP" altLang="en-US" dirty="0">
              <a:solidFill>
                <a:schemeClr val="lt1"/>
              </a:solidFill>
            </a:endParaRPr>
          </a:p>
        </p:txBody>
      </p:sp>
      <p:sp>
        <p:nvSpPr>
          <p:cNvPr id="81" name="円/楕円 80"/>
          <p:cNvSpPr/>
          <p:nvPr/>
        </p:nvSpPr>
        <p:spPr>
          <a:xfrm>
            <a:off x="5095487" y="1647854"/>
            <a:ext cx="288032" cy="288032"/>
          </a:xfrm>
          <a:prstGeom prst="ellipse">
            <a:avLst/>
          </a:prstGeom>
          <a:ln>
            <a:solidFill>
              <a:srgbClr val="FF66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rgbClr val="FF6600"/>
                </a:solidFill>
                <a:latin typeface="Segoe UI" pitchFamily="34" charset="0"/>
                <a:ea typeface="メイリオ" pitchFamily="50" charset="-128"/>
              </a:rPr>
              <a:t>２</a:t>
            </a:r>
            <a:endParaRPr kumimoji="1" lang="ja-JP" altLang="en-US" b="1" dirty="0">
              <a:solidFill>
                <a:srgbClr val="FF6600"/>
              </a:solidFill>
              <a:latin typeface="Segoe UI" pitchFamily="34" charset="0"/>
              <a:ea typeface="メイリオ" pitchFamily="50" charset="-128"/>
            </a:endParaRPr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B688-A3DD-406B-9210-92D42E634F7D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  <a:effectLst/>
      </a:spPr>
      <a:bodyPr wrap="square">
        <a:spAutoFit/>
      </a:bodyPr>
      <a:lstStyle>
        <a:defPPr>
          <a:defRPr sz="1600" dirty="0" smtClean="0">
            <a:latin typeface="Segoe UI" pitchFamily="34" charset="0"/>
            <a:ea typeface="メイリオ" pitchFamily="50" charset="-128"/>
            <a:cs typeface="メイリオ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7a63ae98c9331042c85a0ce3caf3b722">
  <xsd:schema xmlns:xsd="http://www.w3.org/2001/XMLSchema" xmlns:p="http://schemas.microsoft.com/office/2006/metadata/properties" targetNamespace="http://schemas.microsoft.com/office/2006/metadata/properties" ma:root="true" ma:fieldsID="643ad641ad674e858ec36190b61f65c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DDE4C9C1-5054-421B-A614-E90561BA624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F0D92A6-6517-4E90-B0CB-FD9E522D12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80924ABA-618F-4034-9478-EE85D0AAFBDD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1974</TotalTime>
  <Words>172</Words>
  <Application>Microsoft Office PowerPoint</Application>
  <PresentationFormat>A4 210 x 297 mm</PresentationFormat>
  <Paragraphs>53</Paragraphs>
  <Slides>3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tec</dc:creator>
  <cp:lastModifiedBy>吉田　賀津雄</cp:lastModifiedBy>
  <cp:revision>481</cp:revision>
  <dcterms:created xsi:type="dcterms:W3CDTF">2015-10-26T01:34:07Z</dcterms:created>
  <dcterms:modified xsi:type="dcterms:W3CDTF">2020-03-27T05:06:12Z</dcterms:modified>
</cp:coreProperties>
</file>